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</p:sldIdLst>
  <p:sldSz cx="7559675" cy="10691813"/>
  <p:notesSz cx="6794500" cy="99314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Mitr" panose="00000500000000000000" pitchFamily="2" charset="-34"/>
      <p:regular r:id="rId16"/>
      <p:bold r:id="rId17"/>
    </p:embeddedFont>
    <p:embeddedFont>
      <p:font typeface="Mitr ExtraLight" panose="00000300000000000000" pitchFamily="2" charset="-34"/>
      <p:regular r:id="rId18"/>
    </p:embeddedFont>
    <p:embeddedFont>
      <p:font typeface="Mitr Light" panose="00000400000000000000" pitchFamily="2" charset="-34"/>
      <p:regular r:id="rId19"/>
    </p:embeddedFont>
    <p:embeddedFont>
      <p:font typeface="Segoe UI Historic" panose="020B0502040204020203" pitchFamily="34" charset="0"/>
      <p:regular r:id="rId20"/>
    </p:embeddedFont>
    <p:embeddedFont>
      <p:font typeface="TH SarabunPSK" panose="020B0500040200020003" pitchFamily="34" charset="-34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E7F"/>
    <a:srgbClr val="861D5E"/>
    <a:srgbClr val="664319"/>
    <a:srgbClr val="204A63"/>
    <a:srgbClr val="4A7FA0"/>
    <a:srgbClr val="E74B92"/>
    <a:srgbClr val="ED2A7B"/>
    <a:srgbClr val="00B18E"/>
    <a:srgbClr val="006738"/>
    <a:srgbClr val="9AA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8" d="100"/>
          <a:sy n="98" d="100"/>
        </p:scale>
        <p:origin x="1602" y="-276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6.jpg"/><Relationship Id="rId5" Type="http://schemas.openxmlformats.org/officeDocument/2006/relationships/image" Target="../media/image4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3.pn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25.jpg"/><Relationship Id="rId5" Type="http://schemas.openxmlformats.org/officeDocument/2006/relationships/image" Target="../media/image4.jpeg"/><Relationship Id="rId10" Type="http://schemas.openxmlformats.org/officeDocument/2006/relationships/image" Target="../media/image24.jpg"/><Relationship Id="rId4" Type="http://schemas.openxmlformats.org/officeDocument/2006/relationships/image" Target="../media/image3.png"/><Relationship Id="rId9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1.jpg"/><Relationship Id="rId5" Type="http://schemas.openxmlformats.org/officeDocument/2006/relationships/image" Target="../media/image4.jpeg"/><Relationship Id="rId10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29.jpg"/><Relationship Id="rId1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9.jpg"/><Relationship Id="rId5" Type="http://schemas.openxmlformats.org/officeDocument/2006/relationships/image" Target="../media/image4.jpeg"/><Relationship Id="rId10" Type="http://schemas.openxmlformats.org/officeDocument/2006/relationships/image" Target="../media/image38.jpg"/><Relationship Id="rId4" Type="http://schemas.openxmlformats.org/officeDocument/2006/relationships/image" Target="../media/image3.png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5.jpg"/><Relationship Id="rId5" Type="http://schemas.openxmlformats.org/officeDocument/2006/relationships/image" Target="../media/image4.jpe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4" Type="http://schemas.openxmlformats.org/officeDocument/2006/relationships/image" Target="../media/image3.pn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4.jpg"/><Relationship Id="rId5" Type="http://schemas.openxmlformats.org/officeDocument/2006/relationships/image" Target="../media/image4.jpeg"/><Relationship Id="rId15" Type="http://schemas.openxmlformats.org/officeDocument/2006/relationships/image" Target="../media/image58.jpg"/><Relationship Id="rId10" Type="http://schemas.openxmlformats.org/officeDocument/2006/relationships/image" Target="../media/image53.jpg"/><Relationship Id="rId4" Type="http://schemas.openxmlformats.org/officeDocument/2006/relationships/image" Target="../media/image3.pn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2.pn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63.jpg"/><Relationship Id="rId5" Type="http://schemas.openxmlformats.org/officeDocument/2006/relationships/image" Target="../media/image4.jpeg"/><Relationship Id="rId10" Type="http://schemas.openxmlformats.org/officeDocument/2006/relationships/image" Target="../media/image62.jpg"/><Relationship Id="rId4" Type="http://schemas.openxmlformats.org/officeDocument/2006/relationships/image" Target="../media/image3.png"/><Relationship Id="rId9" Type="http://schemas.openxmlformats.org/officeDocument/2006/relationships/image" Target="../media/image6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11 เดือนพฤศจิกายน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0" y="2767534"/>
            <a:ext cx="7639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7 พฤศจิกายน พ.ศ. 2566 เวลา 08:30 น. เทศบาลตำบลกุดชมภู โดย นายมนตรี ศรีคำภา นายกเทศมนตรีตำบลกุดชมภู และเจ้าหน้าที่ พนักงานเทศบาลตำบลกุดชมภู ร่วมกับประชาชนในพื้นที่ตัดกิ่งไม้ที่กีดขวางทางจราจร ตัดหญ้าข้างทาง ที่เข้ามาในถนน ปรับปรุงภูมิทัศน์ ทำความสะอาดถนน ข้าง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 บ้านแก่งเจริญ เชื่อมบ้านกุดชมภูตลอดสาย และบริเวณโดยรอบ 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เพื่อความปลอดภัยในการสัญจรไปมาของประชาชน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40580" y="5774516"/>
            <a:ext cx="7558636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10 พฤศจิกายน พ.ศ. 2566 เวลา 11.00 น. นายมนตรี ศรีคำภา นายกเทศมนตรีตำบลกุดชมภู พร้อมด้วยคณะผู้บริหารเทศบาลตำบลกุดชมภู และผู้อำนวยการกองช่างเทศบาลตำบลกุดชมภู ได้ลงพื้นที่นำรถ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แม็คโคร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ไปขุดลอกคลองระบายน้ำ เพื่อแก้ไขปัญหาน้ำท่วมขังถนนภายในหมู่บ้าน บ้านโนนเจริญ หมู่ที่ 13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7F28119-FF59-CF5D-C0F5-07B009C2F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7" y="3967863"/>
            <a:ext cx="2146716" cy="161003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993DED1A-5E15-9E29-F21E-936797ADD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82" y="3937516"/>
            <a:ext cx="2193909" cy="1645431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D7776B51-0239-7E47-BBB6-288BCD393B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30" y="3929591"/>
            <a:ext cx="2193909" cy="164543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63EAD375-505B-CA44-C353-97C6A146E4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3" y="6896193"/>
            <a:ext cx="2272945" cy="1704709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FCAE266-A8C8-78DF-4BC4-5048C6C45C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82" y="6896193"/>
            <a:ext cx="2272945" cy="170470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20BA5AA7-CA3E-1A9E-A2F9-135B116E8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24" y="6896193"/>
            <a:ext cx="2272943" cy="17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11 เดือนพฤศจิกายน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44955" y="2824295"/>
            <a:ext cx="7639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10 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พฤศจิกายน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พ.ศ. 2566 เวลา 09.00 น. งานไฟฟ้า กองช่าง เทศบาลตำบลกุดชมภู ออกซ่อมแซมไฟฟ้าส่องสว่าง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หมู่ 16 บ้านวังดู่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3920" y="5066465"/>
            <a:ext cx="7558636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พ.ย. 2566 เวลา 09.00 น. นายมนตรี ศรีคำภา นายกเทศมนตรีตำบลกุดชมภู มอบหมายนางหนูพัด แกพิษ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รองนายกเทศมนตรี นายประสงค์ แพทย์เพียร ที่ปรึกษานายกเทศมนตรี นาย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สรก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ฤต เฮ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้า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บ้านอ้วน เลขานุการนายกเทศมนตรี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พร้อมด้วยพนักงาน เจ้าหน้าที่ เทศบาลตำบลกุดชมภู ร่วมต้อนรับ คณะครู และนักเรียนจากศูนย์พัฒนาเด็กเล็กบ้าน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ดอนสำราญ ในการมาศึกษาเรียนรู้ประสบการณ์นอกสถานที่ ณ สวนสมุนไพรต้นแบบ เทศบาลตำบลกุดชมภู อ.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จ.อุบลราชธานี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E99EB0A-63DE-A063-05DF-337DF3BFCC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6" y="3503542"/>
            <a:ext cx="1612785" cy="163514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CF3ED5C-DA6D-694B-9783-584EC8B92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53" y="3507258"/>
            <a:ext cx="1609999" cy="163143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415F809-28F7-E29F-C6C2-CAD1B89EDB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55" y="3514138"/>
            <a:ext cx="1609999" cy="1624551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155136DF-1957-13D8-06D3-C7BA45132D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61" y="3514138"/>
            <a:ext cx="1609999" cy="162455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212046A9-FB92-7E70-4B82-6FEC82AA12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2" y="6562953"/>
            <a:ext cx="2046087" cy="1387405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1406481E-F460-B853-692C-1FF5FD5AE7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90" y="6562953"/>
            <a:ext cx="2276944" cy="1394399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40F221BF-7BBD-DC9C-0AC6-F1406F3228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95" y="6568203"/>
            <a:ext cx="2012936" cy="138914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3202A69A-7952-A1B3-F31C-FE259184C6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1" y="8038044"/>
            <a:ext cx="2026483" cy="1519862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881D2456-17DE-8ED6-D0B8-7F5B3CF0AC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15" y="8038139"/>
            <a:ext cx="2276943" cy="15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11 เดือนพฤศจิกายน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10956" y="2834562"/>
            <a:ext cx="7639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พฤศจิกายน พ.ศ. 2566 เวลา 09.00 น. นายมนตรี ศรีคำภา นายกเทศมนตรีตำบลกุดชมภู มอบหมายให้</a:t>
            </a:r>
          </a:p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นายยงยุต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นายประสงค์ แพทย์เพียร ที่ปรึกษานายกเทศมนตรี พร้อมกับพนักงานเจ้าหน้าที่ เทศบาลตำบลกุดชมภูร่วมกับผู้ใหญ่บ้าน หมู่ที่ 1 บ้านยอดดอนชี หมู่ที่ 9 บ้านดอนสำราญ และประชาชนจิตอาสา ซ่อมแซมถนนภายในหมู่บ้านที่เป็นหลุม เป็นบ่อถูกน้ำกัดเซาะ เพื่อความสะดวกแลปลอดภัยในการสัญจรไปมาของประชาชน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82951" y="5762078"/>
            <a:ext cx="7558636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17 พฤศจิกายน พ.ศ. 2566 เวลา 10.00 น. เทศบาลตำบลกุดชมภู โดย นายมนตรี ศรีคำภา นายกเทศมนตรีตำบล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พร้อมด้วยคณะผู้บริหารฯ สมาชิกสภาเทศบาลฯ ผู้นำชุมชน หน่วยงานราชการในพื้นที่ เจ้าหน้าที่ พนักงานเทศบาลตำบลกุดชมภู ร่วมประชุมปรึกษาหารือการจัดโครงการส่งเสริมประเพณีลอยกระทงเทศบาลตำบลกุดชมภู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B1F645F-B13C-7E3B-0231-506583322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6" y="4070663"/>
            <a:ext cx="2021422" cy="166876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F6DF693-F9B4-023B-0206-7684F7FAE2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25" y="4070664"/>
            <a:ext cx="2255219" cy="169141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3968001-232D-679F-62D8-2BA17B056A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21" y="4048015"/>
            <a:ext cx="2267407" cy="1700939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0DBDF162-5271-C71B-7FC9-D95D1FE1A8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6" y="6994271"/>
            <a:ext cx="2255219" cy="169141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624CA590-7F64-ABC6-DB35-8FE4F351C3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87" y="6994271"/>
            <a:ext cx="2027603" cy="169141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8B2179B1-2162-F1FA-4F0C-C6ED01BECC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32" y="7000712"/>
            <a:ext cx="2255729" cy="16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4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11 เดือนพฤศจิกายน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1790" y="2817018"/>
            <a:ext cx="7639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พฤศจิกายน พ.ศ. 2566 เวลา 08:30 น. เทศบาลตำบลกุดชมภู โดย นายมนตรี ศรีคำภา นายกเทศมนตรีตำบล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และเจ้าหน้าที่ พนักงานเทศบาลตำบลกุดชมภู ผู้ใหญ่บ้าน หมู่ที่ 10 บ้านแสน</a:t>
            </a:r>
            <a:r>
              <a:rPr lang="th-TH" sz="18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ตอ หมู่ที่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7 บ้านดอนหวาย ร่วมกับประชาชนในพื้นที่ตัดกิ่งไม้ที่กีดขวางทางจราจร ตัดหญ้าข้างทาง ที่เข้ามาในถนน ปรับปรุงภูมิทัศน์ ทำความสะอาดถนน 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ข้างทางเส้นบ้านแสนตอ เชื่อมบ้านดอนหวายตลอดสาย และบริเวณโดยรอบ เพื่อความปลอดภัยในการสัญจรไปมาขอประชาชน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519" y="5547413"/>
            <a:ext cx="7558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วันที่ 22 พฤศจิกายน พ.ศ. 2566 เวลา 07.00 น .นายมนตรี ศรีคำภา นายกเทศมนตรีตำบลกุดชมภู เป็นประธานเปิดกิจกรรมตลาดนัดท้องถิ่นสีเขียว โดยมีคณะผู้บริหารฯ สมาชิกสภาเทศบาลฯ ผู้นำชุมชน หน่วยงานราชการในพื้นที่ เจ้าหน้าที่ พนักงานเทศบาลตำบลกุดชมภู ร่วมเป็นเกียรติในโครงการอบรมในครั้งนี้ เพื่อเปิดโอกาสให้คนในชุมชนสามารถนำสินค้ามาจำหน่ายและแสวงหาช่องทางในการพัฒนาผลิตภัณฑ์และเพิ่มโอกาสการจำหน่าย ณ บริเวณป้อมตำรวจชุมชน หมู่ที่ 6 บ้านหินลาด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สาหาร จังหวัดอุบลราชธานี</a:t>
            </a:r>
            <a:endParaRPr lang="th-TH" sz="1800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3D9164D-DB9E-3618-0C55-48B6C00DC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0" y="3998765"/>
            <a:ext cx="2238500" cy="154881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6AFF588-4D65-E525-B4D7-DDA175CAF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12" y="3998765"/>
            <a:ext cx="2238500" cy="154881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997E6C36-834C-303B-0DFE-14AAC99291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4" y="3998594"/>
            <a:ext cx="2238500" cy="154881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78238D1-FD91-6299-A73D-DB48AAEDDE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2" y="6963064"/>
            <a:ext cx="1845845" cy="1313436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E7F6969C-BEA2-A906-DA8A-8FCAF3750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12" y="6963064"/>
            <a:ext cx="1845209" cy="1313436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E9B99456-395A-6C1D-8089-467ACCAE11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12" y="6963063"/>
            <a:ext cx="1845209" cy="1313436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B9969AE-BA9D-DC57-F80C-836C9C99A7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2" y="8309416"/>
            <a:ext cx="1845844" cy="1313436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C67EA574-E68A-7392-CC10-E16860C900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13" y="8319286"/>
            <a:ext cx="1845208" cy="13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9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11 เดือนพฤศจิกายน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-5240" y="2818327"/>
            <a:ext cx="76927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พฤศจิกายน พ.ศ. 2566 นางสุนิษา เขมปริยากร ผู้อำนวยการกลุ่มงานส่งเสริมและพัฒนาท้องถิ่น จังหวัดอุบลราชธานี เป็นผู้เข้าร่วมโครงการพัฒนาและเสริมสร้างบุคลากรกระทรวงมหาดไทยเพื่อเตรียมความพร้อมเป็นผู้บริหารที่มีสมรรถนะสูง 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MDI SMRT Agent For CAST)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 พ.ศ. 2566 ได้ออกตรวจนิเทศตามโครงการ 1 อปท. 1 สวนสมุนไพร เฉลิมพระเกียรติพระบาทสมเด็จพระเจ้าอยู่หัว เนื่องในโอกาสวันเฉลิมพระชนมพรรษา 28 กรกฎาคม 2566 ครั้งที่ 3 ณ สวนสมุนไพร เทศบาลตำบลกุดชมภู ซึ่งเทศบาลตำบลกุดชมภูได้รับคัดเลือกให้เป็น อปท. ต้นแบบสวนสมุนไพรแบบ มีการบริหารจัดการพื้นที่จำกัด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519" y="6046229"/>
            <a:ext cx="7558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พฤศจิกายน พ.ศ. 2566 เวลา 08:30 น .เทศบาลตำบลกุดชมภู โดย นายมนตรี ศรีคำภา นายกเทศมนตรีตำบล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และเจ้าหน้าที่ พนักงานเทศบาลตำบลกุดชมภู ผู้ใหญ่บ้านวังดู่ หมู่ที่ 16 ร่วมกับประชาชนในพื้นที่ตัดกิ่งไม้ที่กีดขวางทางจราจร ตัดหญ้าข้างทาง ที่เข้ามาในถนน ปรับปรุงภูมิทัศน์ ทำความสะอาดถนน ข้างทางเส้นข้างวิทยาลัยเทคนิค เชื่อมบ้านวังดู่ ตลอดสาย และบริเวณโดยรอบ เพื่อความปลอดภัยในการสัญจรไปมาของประชาชน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A020F1A-9DB6-DF7A-96CA-1CE340656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7" y="4328571"/>
            <a:ext cx="2231313" cy="167310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7F68D74-14CC-D3EA-46A8-34549342C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76" y="4328571"/>
            <a:ext cx="2231313" cy="167310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B4E540E-3493-9B8E-D5AE-6C6BFD9392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95" y="4328571"/>
            <a:ext cx="2231312" cy="1673107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3D6A5D1-4CAF-AB30-CF7F-A14A8EFAA8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7" y="7296592"/>
            <a:ext cx="2267898" cy="170054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A206830-C819-DE29-7580-2DB05D2D7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99" y="7291109"/>
            <a:ext cx="2267898" cy="170054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61FF67C-3299-5E08-0C39-6133C44662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03" y="7291109"/>
            <a:ext cx="2267898" cy="17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2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11 เดือนพฤศจิกายน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71828" y="7061348"/>
            <a:ext cx="7692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24 พฤศจิกายน 2566 เวลา 13:30 น. ประชุมคณะกรรมการกองทุนหลักประกันสุขภาพในระดับท้องถิ่นหรือพื้นที่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เทศบาลตำบลกุดชมภู ครั้งที่ 2/2567 ณ ห้องประชุมเทศบาลตำบลชมภู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85536" y="2766304"/>
            <a:ext cx="7558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พฤศจิกายน พ.ศ. 2566 เวลา 08:30 น. เทศบาลตำบลกุดชมภู โดย นายมนตรี ศรีคำภา นายกเทศมนตรีตำบล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คณะผู้บริหารเทศบาลตำบลกุดชมภูและเจ้าหน้าที่ พนักงานเทศบาลตำบลกุดชมภูเตรียมสถานที่จัดงานประเพณี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ลอยกระทงในวันที่ 27 พฤศจิกายน พ.ศ. 2566 ณ บริเวณท่าน้ำแก่งไก่เขี่ย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จังหวัดอุบลราชธานี</a:t>
            </a: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10507C08-28AB-4251-54BF-04CE7F4D1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9" y="7666546"/>
            <a:ext cx="2141667" cy="1605888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1A5B536F-D911-36EC-63A3-FB16D6542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32" y="7670984"/>
            <a:ext cx="2263810" cy="160145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66B2647-6B38-C2CF-843A-A82AE6E2A2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9" y="7656498"/>
            <a:ext cx="2259961" cy="159872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B91E07D8-B65B-A0F3-3CCA-43D6D4817E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6" y="3911931"/>
            <a:ext cx="2023852" cy="1517889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98BE2568-2A46-1E94-030B-B84C15E75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32" y="3911930"/>
            <a:ext cx="2023853" cy="1517889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C26BCF16-F92C-D3D0-AB47-5A316AF4B3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42" y="3940336"/>
            <a:ext cx="2023851" cy="1515780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DE83EDAA-9A25-A1FD-506B-6875822ACC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9" y="5518102"/>
            <a:ext cx="2026666" cy="151788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50A16EB3-2B84-0B3B-A68A-2E081CE76F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31" y="5543457"/>
            <a:ext cx="2023853" cy="151789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C1703931-19DD-66E7-37CB-D91D9F785E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42" y="5536983"/>
            <a:ext cx="2023851" cy="15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11 เดือนพฤศจิกายน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21912" y="2782166"/>
            <a:ext cx="7558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วันจันทร์ที่ 27 พฤศจิกายน พ.ศ. 2566 นายมนตรี. ศรีคำภา นายกเทศมนตรีตำบลกุดชมภู เป็นประธานในพิธีเปิดโครงการส่งเสริมประเพณีลอยกระทงเทศบาลตำบลกุดชมภู พร้อมด้วยคณะผู้บริหารเทศบาลตำบลกุดชมภู โดยมี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กล่าวรายงานวัตถุประสงค์ของการจัดงาน พนักงานและเจ้าหน้าที่เทศบาลตำบลกุดชมภู ร่วมพิธีเปิดโครงการส่งเสริมประเพณีลอยกระทงเทศบาลตำบลกุดชมภูประจำปี 2566 ณ บริเวณลานแก่งไก่เขี่ย เทศบาลตำบลกุดชมภู กิจกรรม ในงานประกอบด้วย การประกวดกระทงสวยงามด้วยวัสดุธรรมชาติ และการประกวดหนูน้อยนพมาศเพื่อสืบสาน และอนุรักษ์ประเพณีอันดีงามของไทย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D0AC6CB-6348-115E-52DC-AC1F39DF2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" y="4507233"/>
            <a:ext cx="2168858" cy="162627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6589639-B111-9191-A35B-E34B25164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91" y="4507233"/>
            <a:ext cx="2168858" cy="1626277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1D556D9-E8C4-8A18-AED8-441239130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58" y="4487137"/>
            <a:ext cx="2195165" cy="1646373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62F1A04B-A6B2-A836-CA4E-176E6F64D8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" y="6200533"/>
            <a:ext cx="2168858" cy="1562264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34566157-0487-6C4F-D8AD-F9C0A1955E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91" y="6205193"/>
            <a:ext cx="2168857" cy="1562264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4883535-85B8-3DEF-AE1A-4D1EA4B6F4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57" y="6200533"/>
            <a:ext cx="2195165" cy="1562264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1EC78C3D-F4CE-F931-3238-10E5F8A642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" y="7851495"/>
            <a:ext cx="2155140" cy="1558984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B55CAA51-503D-D550-5FB6-64C81CF975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91" y="7851494"/>
            <a:ext cx="2155141" cy="1558984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D2A0C37A-1038-5FB0-8FD4-D76650B131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75" y="7851494"/>
            <a:ext cx="2153128" cy="15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62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11 เดือนพฤศจิกายน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21912" y="2782166"/>
            <a:ext cx="7558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พฤศจิกายน พ.ศ. 2566 เวลา 09.00 น.เทศบาลตำบลกุดชมภู ตรวจประเมินประสิทธิภาพและประสิทธิผล และการปฏิบัติราชการ เพื่อขอรับเงินรางวัลประจำปีสำหรับองค์กรปกครองส่วนท้องถิ่นประจำปี พ.ศ. 2566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8C2D752-CB18-66A9-DB43-C2604BFC0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6" y="3793557"/>
            <a:ext cx="2289760" cy="1717320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722899B-5E50-8D88-FD3B-7087C1CBE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57" y="3788007"/>
            <a:ext cx="2289761" cy="1717321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934F78D3-3C8F-FA7D-0ED9-A5FC98D6D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00" y="3788007"/>
            <a:ext cx="2289760" cy="1717320"/>
          </a:xfrm>
          <a:prstGeom prst="rect">
            <a:avLst/>
          </a:prstGeom>
        </p:spPr>
      </p:pic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782DC3BD-6083-566E-D87A-35E20F8219D6}"/>
              </a:ext>
            </a:extLst>
          </p:cNvPr>
          <p:cNvSpPr txBox="1"/>
          <p:nvPr/>
        </p:nvSpPr>
        <p:spPr>
          <a:xfrm>
            <a:off x="21912" y="5517217"/>
            <a:ext cx="7558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พฤศจิกายน พ.ศ. 2566 เวลา 08:30 น. เทศบาลตำบลกุดชมภู โดย นายมนตรี ศรีคำภา นายกเทศมนตรีตำบล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และเจ้าหน้าที่ พนักงานเทศบาลตำบลกุดชมภู ผู้ใหญ่บ้านโนนเจริญ หมู่ที่ 13 และผู้ใหญ่บ้านใหม่ยาคลอง ม. 17 ร่วมกับประชาชนในพื้นที่ตัดกิ่งไม้ที่กีดขวางทางจราจร ตัดหญ้าข้างทาง ที่เข้ามาในถนน ปรับปรุงภูมิทัศน์ ทำความสะอาดถนน ข้างทางเส้นบ้านโนนเจริญเชื่อมบ้านใหม่นาคลอง ตลอดสาย และบริเวณโดยรอบ เพื่อความปลอดภัยในการสัญจรไปมาของประชาชน</a:t>
            </a: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C20C95E-BB9F-D1BC-3391-8BBA8D73C1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7" y="7027461"/>
            <a:ext cx="2289760" cy="171693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65AA2203-8380-C44B-FEC7-9E0A80B2A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57" y="7028900"/>
            <a:ext cx="2287324" cy="1715493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746DCD3C-888E-432C-6A33-660DCBAEB2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19" y="7034188"/>
            <a:ext cx="2280788" cy="17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58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6829</TotalTime>
  <Words>1400</Words>
  <Application>Microsoft Office PowerPoint</Application>
  <PresentationFormat>กำหนดเอง</PresentationFormat>
  <Paragraphs>63</Paragraphs>
  <Slides>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17" baseType="lpstr">
      <vt:lpstr>Arial</vt:lpstr>
      <vt:lpstr>TH SarabunPSK</vt:lpstr>
      <vt:lpstr>Calibri</vt:lpstr>
      <vt:lpstr>Mitr ExtraLight</vt:lpstr>
      <vt:lpstr>Mitr Light</vt:lpstr>
      <vt:lpstr>Segoe UI Historic</vt:lpstr>
      <vt:lpstr>Mitr</vt:lpstr>
      <vt:lpstr>Calibri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239</cp:revision>
  <cp:lastPrinted>2023-12-12T04:06:00Z</cp:lastPrinted>
  <dcterms:created xsi:type="dcterms:W3CDTF">2019-11-10T02:56:05Z</dcterms:created>
  <dcterms:modified xsi:type="dcterms:W3CDTF">2023-12-12T04:49:57Z</dcterms:modified>
</cp:coreProperties>
</file>