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</p:sldIdLst>
  <p:sldSz cx="7559675" cy="10691813"/>
  <p:notesSz cx="6794500" cy="99314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Mitr" panose="00000500000000000000" pitchFamily="2" charset="-34"/>
      <p:regular r:id="rId15"/>
      <p:bold r:id="rId16"/>
    </p:embeddedFont>
    <p:embeddedFont>
      <p:font typeface="Mitr ExtraLight" panose="00000300000000000000" pitchFamily="2" charset="-34"/>
      <p:regular r:id="rId17"/>
    </p:embeddedFont>
    <p:embeddedFont>
      <p:font typeface="Mitr Light" panose="00000400000000000000" pitchFamily="2" charset="-34"/>
      <p:regular r:id="rId18"/>
    </p:embeddedFont>
    <p:embeddedFont>
      <p:font typeface="TH SarabunPSK" panose="020B0500040200020003" pitchFamily="34" charset="-34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7F"/>
    <a:srgbClr val="861D5E"/>
    <a:srgbClr val="664319"/>
    <a:srgbClr val="204A63"/>
    <a:srgbClr val="4A7FA0"/>
    <a:srgbClr val="E74B92"/>
    <a:srgbClr val="ED2A7B"/>
    <a:srgbClr val="00B18E"/>
    <a:srgbClr val="006738"/>
    <a:srgbClr val="9A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12" d="100"/>
          <a:sy n="112" d="100"/>
        </p:scale>
        <p:origin x="1278" y="-396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6.jpg"/><Relationship Id="rId5" Type="http://schemas.openxmlformats.org/officeDocument/2006/relationships/image" Target="../media/image4.jpeg"/><Relationship Id="rId10" Type="http://schemas.openxmlformats.org/officeDocument/2006/relationships/image" Target="../media/image15.jpg"/><Relationship Id="rId4" Type="http://schemas.openxmlformats.org/officeDocument/2006/relationships/image" Target="../media/image3.pn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2.jpg"/><Relationship Id="rId5" Type="http://schemas.openxmlformats.org/officeDocument/2006/relationships/image" Target="../media/image4.jpe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4" Type="http://schemas.openxmlformats.org/officeDocument/2006/relationships/image" Target="../media/image3.pn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1.jpg"/><Relationship Id="rId5" Type="http://schemas.openxmlformats.org/officeDocument/2006/relationships/image" Target="../media/image4.jpe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29.jpg"/><Relationship Id="rId1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0.jpg"/><Relationship Id="rId5" Type="http://schemas.openxmlformats.org/officeDocument/2006/relationships/image" Target="../media/image4.jpeg"/><Relationship Id="rId10" Type="http://schemas.openxmlformats.org/officeDocument/2006/relationships/image" Target="../media/image39.jpg"/><Relationship Id="rId4" Type="http://schemas.openxmlformats.org/officeDocument/2006/relationships/image" Target="../media/image3.png"/><Relationship Id="rId9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6.jpg"/><Relationship Id="rId5" Type="http://schemas.openxmlformats.org/officeDocument/2006/relationships/image" Target="../media/image4.jpeg"/><Relationship Id="rId10" Type="http://schemas.openxmlformats.org/officeDocument/2006/relationships/image" Target="../media/image45.jpg"/><Relationship Id="rId4" Type="http://schemas.openxmlformats.org/officeDocument/2006/relationships/image" Target="../media/image3.png"/><Relationship Id="rId9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3" Type="http://schemas.openxmlformats.org/officeDocument/2006/relationships/image" Target="../media/image2.pn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2.jpg"/><Relationship Id="rId5" Type="http://schemas.openxmlformats.org/officeDocument/2006/relationships/image" Target="../media/image4.jpeg"/><Relationship Id="rId10" Type="http://schemas.openxmlformats.org/officeDocument/2006/relationships/image" Target="../media/image51.jpg"/><Relationship Id="rId4" Type="http://schemas.openxmlformats.org/officeDocument/2006/relationships/image" Target="../media/image3.png"/><Relationship Id="rId9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9 เดือนกันยายน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กันยายน 2566 เวลา 09.00 น. นายมนตรี ศรีคำภา นายกเทศมนตรีตำบลกุดชมภู เป็นประธานเปิดโครงการส่งเสริมกิจกรรมสภาเด็กและเยาวชนตำบลกุดชมภู "เวทีอบรมแกนนำสภาเด็กและเยาวชนตำบลกุดชมภู" โดยมีคณะผู้บริหารเทศบาลตำบลกุดชมภู สมาชิกสภาเทศบาลตำบลกุดชมภู กำนันตำบลกุดชมภู พนักงาน เจ้าหน้าที่เทศบาลตำบลกุดชมภู และครูโรงเรียนในพื้นที่ร่วมเป็นเกียรติในโครงการอบรมในครั้งนี้ เพื่อให้เด็กและเยาวชนได้ทราบถึงสิทธิบทบาทหน้าที่ของตน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596EE2B-7108-9F1E-300C-A6EA8DBB7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9" y="4264785"/>
            <a:ext cx="2361510" cy="177113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D3DCADC-0833-CC88-11B5-7A54FE189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77" y="4273387"/>
            <a:ext cx="2361510" cy="177113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A5DA92F-3FAB-BEBF-19C9-50368C20A2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/>
          <a:stretch/>
        </p:blipFill>
        <p:spPr>
          <a:xfrm>
            <a:off x="5067243" y="4273387"/>
            <a:ext cx="2232301" cy="1762530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92548" y="6044520"/>
            <a:ext cx="7387896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8 กันยายน พ.ศ. 2566 เวลา 09.00 น. นายมนตรี ศรีคำภา นายกเทศมนตรีตำบลกุดชมภู เป็นประธานในพิธีเปิดโครงการหมู่บ้านสีขาวต้านภัยยาเสพติด โดยมีคณะผู้บริหารเทศบาลตำบลกุดชมภู พนักงาน เจ้าหน้าที่เทศบาลตำบล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ร่วมเป็นเกียรติในโครงการอบรมในครั้งนี้ เพื่อสร้างชุมชนให้มีความเข้มแข็งในการป้องกันกันแพร่ระบาดของยาเสพติดและลดปัญหาอาชญากรรมในชุมชน ณ กองร้อยตำรวจตระเวนชายแดนที่ 226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F88CE28C-3358-481F-F1C5-F20104724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9" y="7552716"/>
            <a:ext cx="2174722" cy="1631041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FDC94239-68C0-9B9D-DC1B-64B4D598B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52" y="7552715"/>
            <a:ext cx="2174721" cy="1631041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10C46988-0F94-252F-9AA9-951B921F0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26" y="7552715"/>
            <a:ext cx="2198104" cy="16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9 เดือนกันยายน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8E307B0-BA6C-B291-4F2B-951E7FB3AB1F}"/>
              </a:ext>
            </a:extLst>
          </p:cNvPr>
          <p:cNvSpPr txBox="1"/>
          <p:nvPr/>
        </p:nvSpPr>
        <p:spPr>
          <a:xfrm>
            <a:off x="88828" y="2822965"/>
            <a:ext cx="7387896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12 กันยายน พ.ศ. 2566 เวลา 17 .30 น นายมนตรี ศรีคำภา นายกเทศมนตรีตำบลกุดชมภู พร้อมทั้งคณะผู้บริหาร สมาชิกสภาเทศบาล พนักงาน เจ้าหน้าที่เทศบาลตำบลกุดชมภู เป็นประธานเปิดโครงการ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เนสท์เล่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คาราวานครอบครัวเข้มแข็ง ปีที่ 14 ณ โรงเรียนบ้านแก่งเจริญ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67BCDAEC-8593-DD03-5091-B7FCE84CF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0" y="3806674"/>
            <a:ext cx="2290143" cy="171722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19E4B552-BB3D-B895-4F0D-D8A7F4564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68" y="3806673"/>
            <a:ext cx="2290144" cy="1717221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E933143-18F6-6D7E-7657-BDEEFB92F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29" y="3806672"/>
            <a:ext cx="2290144" cy="1717221"/>
          </a:xfrm>
          <a:prstGeom prst="rect">
            <a:avLst/>
          </a:prstGeom>
        </p:spPr>
      </p:pic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664FA23C-45E1-2104-78A8-A60CE242E254}"/>
              </a:ext>
            </a:extLst>
          </p:cNvPr>
          <p:cNvSpPr/>
          <p:nvPr/>
        </p:nvSpPr>
        <p:spPr>
          <a:xfrm>
            <a:off x="46282" y="5588336"/>
            <a:ext cx="75133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13 กันยายน 2566 เวลา 09.00 น. นายมนตรี ศรีคำภา นายกเทศมนตรีตำบลกุดชมภู เป็นประธานเปิดโครงการพอกเข่าลดปวดด้วยยาสมุนไพร ประจำปีงบประมาณ2566 โดยมีคณะผู้บริหารเทศบาลตำบลกุดชมภู สมาชิกสภาเทศบาลตำบลกุดชมภู ผู้ใหญ่บ้าน และพนักงาน เจ้าหน้าที่เทศบาลตำบลกุดชมภู ร่วมเป็นเกียรติในโครงการอบรมในครั้งนี้ เพื่อใช้การแพทย์แผนไทยในการดูแลผู้ป่วยเข่าเสื่อมด้วยการนวดแบบราชสำนัก และพอกเข่าด้วยยาสมุนไพรโดยเป็นการช่วยยืดอายุของข้อต่อหัวเข่าให้สามารถใช้งานได้นานขึ้น ณ โรงพยาบาลส่งเสริมสุขภาพตำบลกุดชมภู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pPr algn="l"/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EE0B6A2F-447A-8CF1-3092-A2B6EE5F9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1" y="7029683"/>
            <a:ext cx="2275762" cy="170643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835DA613-B733-BBEB-BD6C-EE2081CE8F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59" y="7029683"/>
            <a:ext cx="2275762" cy="1706436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CC7509D6-77AB-F8E3-810A-6199EF96D0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07" y="7029683"/>
            <a:ext cx="2455497" cy="17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9 เดือนกันยายน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14 กันยายน. พ.ศ. 2566 เวลา 08.30 น. นายมนตรี ศรีภา นายกเทศมนตรีตำบลกุดชมภู เป็นประธานในพิธีเปิดโครงการแข่งขันพัฒนาเด็กเล็กเทศบาลตำบลกุดชมภู (กิจกรรมพัฒนาผู้เรียน) ประจำปี 2566 พร้อมทั้งคณะผู้บริหารเทศบาลตำบลกุดชมภู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สกี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ฬา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ศูนย์มา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ชิก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ภาเทศบาล พนักงานเจ้าหน้าที่เทศบาล และผู้ปกครองนักเรียน ร่วมเป็นเกียรติในพิธีเปิด เพื่อเป็นการพัฒนาให้เด็กมีสุขภาพที่ดีทั้งทางด้านร่างกาย อารมณ์ สังคม และสติปัญญา ณ โรงเรียนบ้านหินลาดแสนตอ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pPr algn="l"/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2C588F3F-533A-98AA-8A7E-C984E42D1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1" y="4273877"/>
            <a:ext cx="2099899" cy="1574569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494FDCB2-0CB4-67FE-3C94-D6D6B85C1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08" y="4293755"/>
            <a:ext cx="2064942" cy="1548357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820CE4E4-3157-89F8-CD1E-E1A1A4D54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39" y="4307581"/>
            <a:ext cx="2201827" cy="150243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0A1B79D5-0ADF-FBDE-14F4-F4AFAD859E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1" y="5856205"/>
            <a:ext cx="2099899" cy="157492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3D8D580B-7731-534E-26DB-F30B37AF5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08" y="5914830"/>
            <a:ext cx="2064942" cy="1548706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CDFBF9FD-AB41-1BE4-8291-E941D7850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38" y="5912879"/>
            <a:ext cx="2201827" cy="1492561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7AF1402A-C171-DB61-6950-AF89D30D58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7" y="7577197"/>
            <a:ext cx="2087033" cy="1565275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0E6CB1DA-544A-D2E5-66A5-8BF3BA047A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08" y="7577198"/>
            <a:ext cx="2087033" cy="1565274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5E3A65C-EE54-8FD8-1680-09A1907649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38" y="7584278"/>
            <a:ext cx="2201827" cy="15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9 เดือนกันยายน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กันยายน 2566 เวลา 09.00 น. นายมนตรี ศรีคำภา นายกเทศมนตรีตำบลกุดชมภู เป็นประธานเปิดโครงการถังขยะเปียกลดโลกร้อน ประจำปี 2566 โดยมีคณะผู้บริหารเทศบาลตำบลกุดชมภู สมาชิกสภาเทศบาลตำบลกุดชมภู พนักงาน เจ้าหน้าที่เทศบาลตำบลกุดชมภู ร่วมเป็นเกียรติในโครงการอบรมในครั้งนี้ เพื่อขับเคลื่อน การลดปริมาณและคัดแยกขยะอินทรีย์หรือขยะเปียกในครัวเรือนในระดับท้องถิ่น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2B2B35E-E92D-20ED-D356-B9C14118A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1" y="4375222"/>
            <a:ext cx="2129731" cy="159693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56EA2F0-C661-C785-5103-DB128FDFE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11" y="4370980"/>
            <a:ext cx="2141045" cy="160542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40996DB-7060-B9EB-7048-FBEA6EC8B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64" y="4375222"/>
            <a:ext cx="2315595" cy="161885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ABB6F6D-218F-3159-C632-F54AFA8AAF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49" y="6086100"/>
            <a:ext cx="2313522" cy="1584598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8B0BFF5-4125-0F1E-332E-922D1ABCAA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25" y="6106374"/>
            <a:ext cx="2129731" cy="1596938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1AFAE3F9-7067-EA54-F60A-7B4DE3EE9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5" y="7779719"/>
            <a:ext cx="2129731" cy="1470074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436CDE69-7E80-677B-C6C9-084E39C3D0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49" y="7822591"/>
            <a:ext cx="2313521" cy="142553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A95A2C3-D541-E20C-6A5A-98A4879C6C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11" y="7824260"/>
            <a:ext cx="2122794" cy="142553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7596731-2FB9-4B4C-8919-DE415F9DB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1" y="6079930"/>
            <a:ext cx="2129731" cy="15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5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9 เดือนกันยายน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กันยายน พ.ศ. 2566 เวลา 09.00 น.นายมนตรี ศรีคำภา นายกเทศมนตรีตำบลกุดชมภู เป็นประธานเปิดโครงการเยี่ยมผู้สูงอายุ ผู้ป่วยติดเตียง และผู้พิการ เพื่อคุณภาพชีวิตที่ดี พลังใจเข้มแข็ง โดยมีคณะผู้บริหารเทศบาลตำบลกุดชมภู สมาชิกสภาเทศบาลตำบลกุดชมภู ผู้ใหญ่บ้าน และพนักงาน เจ้าหน้าที่ เทศบาลตำบลกุดชมภู ร่วมเป็นเกียรติในโครงการอบรมครั้งนี้ เพื่อให้ อสม. ญาติผู้ป่วยซึ่งเป็นผู้ดูแลกลุ่มผู้สูงอายุ รวมทั้งกลุ่มผู้ป่วย และกลุ่มผู้พิการทุพพลภาพ ได้มีความรู้ในการดูแลผู้ป่วย ณ โรงพยาบาลส่งเสริมสุขภาพตำบลกุดชมภู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C5765AD-F297-04A8-C2E2-C9856EE31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1" y="4335320"/>
            <a:ext cx="2068512" cy="155138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6F1A88-9EBF-262A-6EF1-A692338D2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69" y="4355385"/>
            <a:ext cx="2068512" cy="1551384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C549459-84D3-5147-1AE9-E26CC58546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06" y="4355385"/>
            <a:ext cx="2068512" cy="1551384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41877DD8-31F6-6B47-10BE-D04182F9EDB8}"/>
              </a:ext>
            </a:extLst>
          </p:cNvPr>
          <p:cNvSpPr txBox="1"/>
          <p:nvPr/>
        </p:nvSpPr>
        <p:spPr>
          <a:xfrm>
            <a:off x="56140" y="5930160"/>
            <a:ext cx="75586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กันยายน พ.ศ. 2566 เวลา 08:30 น. เทศบาลตำบลกุดชมภู โดย นายมนตรี ศรีคำภา นายกเทศมนตรีตำบลกุดชมภู และเจ้าหน้าที่ พนักงานเทศบาลตำบลกุดชมภู ร่วมกับประชาชนในพื้นที่ตัดกิ่งไม้ที่กีดขวางทางจราจร ตัดหญ้าข้างทาง ที่เข้ามาในถนน ปรับปรุงภูมิทัศน์ ทำความสะอาดถนน เส้นข้างอู่ช่าง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ตึ๋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เชื่อมบ้านใหม่นาคลองตลอดสาย และบริเวณโดยรอบ เพื่อความปลอดภัยในการสัญจรไปมาของประชาชน</a:t>
            </a:r>
          </a:p>
          <a:p>
            <a:endParaRPr lang="th-TH" dirty="0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135D1DD-7761-0D0B-E069-17108AA9E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4" y="7269009"/>
            <a:ext cx="1917752" cy="1917752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C0240660-3FF4-BD78-E985-70C0352FDB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29" y="7278703"/>
            <a:ext cx="2552227" cy="1914602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CC97E73-1D70-2A51-77B0-2349E848E7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83" y="7278703"/>
            <a:ext cx="2123956" cy="19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9 เดือนกันยายน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กันยายน 2566 เวลา 09.00 น.นายมนตรี ศรีคำภา นายกเทศมนตรีตำบลกุดชมภู เป็นประธานเปิดโครงการส่งเสริมกีฬาและการป้องกันโรคติดต่อในโรงเรียน ประจำปีงบประมาณ 2566 โดยมีคณะผู้บริหารเทศบาลตำบลกุดชมภู พนักงาน เจ้าหน้าที่เทศบาลตำบลกุดชมภู ร่วมเป็นเกียรติในโครงการอบรมในครั้งนี้ เพื่อส่งเสริมให้นักเรียนมีความรู้ ความเข้าใจในการเฝ้าระวังโรคการควบคุมและป้องกันโรคติดต่อ และภัยสุขภาพในชุมชน ณ โรงเรียนบ้านยอดดอนชี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41877DD8-31F6-6B47-10BE-D04182F9EDB8}"/>
              </a:ext>
            </a:extLst>
          </p:cNvPr>
          <p:cNvSpPr txBox="1"/>
          <p:nvPr/>
        </p:nvSpPr>
        <p:spPr>
          <a:xfrm>
            <a:off x="35326" y="6000229"/>
            <a:ext cx="7706321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กันยายน 2566 เวลา 09.00 น. นายมนตรี ศรีคำภา นายกเทศมนตรีตำบลกุดชมภู เป็นประธานเปิดโครงการคำคิง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ผู้เฒ่าเฝ้าใส่ใจสุขภาพ ประจำปี2566 โดยมีคณะผู้บริหารเทศบาลตำบลกุดชมภู สมาชิกสภาเทศบาลตำบลกุดชมภู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กำนัน ผู้ใหญ่บ้านตำบลกุดชมภู และพนักงาน เจ้าหน้าที่เทศบาลตำบลกุดชมภู ร่วมเป็นเกียรติในโครงการอบรมในครั้งนี้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่วยเหลือในเรื่องสุขภาพและหวังว่าจะเป็นแนวทางในการแก้ไข้ปัญหาด้านสุขภาพให้แก่ผู้สูงอายุตำบลกุดชมภู</a:t>
            </a:r>
          </a:p>
          <a:p>
            <a:pPr algn="thaiDist"/>
            <a:r>
              <a:rPr lang="th-TH" sz="18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ณ หอประชุม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พระครูประทีปอัครธรรม โรงพยาบาลส่งเสริมสุขภาพตำบลกุดชมภู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B1E3ECC-3548-218E-BB63-805DFA445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4267453"/>
            <a:ext cx="2295940" cy="171478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2F92F71-08F0-F2D2-7003-469F4B0EB7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34" y="4264602"/>
            <a:ext cx="2295940" cy="171478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3000300-8514-A674-23F7-7B9F35569A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31854" r="-821" b="-463"/>
          <a:stretch/>
        </p:blipFill>
        <p:spPr>
          <a:xfrm>
            <a:off x="5098773" y="4264601"/>
            <a:ext cx="2295940" cy="1717631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A247FBD-27BF-4816-2522-70AC9C5597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5" y="7572186"/>
            <a:ext cx="2212421" cy="1658942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759A9631-6068-BB9A-0920-968A10BB45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35" y="7576672"/>
            <a:ext cx="2212421" cy="1658942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4AC8193-481C-CD5B-D6A0-1D823B48B7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18" y="7569494"/>
            <a:ext cx="2212421" cy="165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9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9 เดือนกันยายน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กันยายน 2566เวลา 09.00 น. เทศบาลตำบลกุดชมภู โดย นายมนตรี ศรีคำภา มอบหมาย งานไฟฟ้า กองช่าง เทศบาลตำบลกุดชมภู ออกซ่อมแซมไฟฟ้าแสงสว่าง หมู่ 2 บ้านคำเม็ก หมู่ 3 บ้านโชคอำนวย และหมู่ 12 บ้านห้วยไผ่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41877DD8-31F6-6B47-10BE-D04182F9EDB8}"/>
              </a:ext>
            </a:extLst>
          </p:cNvPr>
          <p:cNvSpPr txBox="1"/>
          <p:nvPr/>
        </p:nvSpPr>
        <p:spPr>
          <a:xfrm>
            <a:off x="35326" y="5990194"/>
            <a:ext cx="770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กันยายน 2566 เวลา 09.00 น. นายมนตรี ศรีคำภา นายกเทศมนตรีตำบลกุดชมภู มอบหมายให้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เป็นประธานเปิดโครงการนักเรียนรุ่นใหม่ห่างไกลยาเสพติด โดยมี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คณะผู้บริหารเทศบาลตำบลกุดชมภู และพนักงาน เจ้าหน้าที่เทศบาลตำบลกุดชมภู ร่วมเป็นเกียรติในโครงการอบรมในครั้งนี้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โรงเรียนบ้านกุดชมภู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EC9EE42-45B7-7D5A-2A85-ACF5FB7B2E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0" y="3746372"/>
            <a:ext cx="1690775" cy="225385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169C65B-755B-DCA7-CE54-9A51ED0BE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494" y="3748830"/>
            <a:ext cx="1688929" cy="225139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D8C9655-FBC8-2538-9718-9416019C5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16" y="3740348"/>
            <a:ext cx="1688929" cy="2251397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03C6934-B83A-33B9-8CD6-379EF31390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86" y="3736846"/>
            <a:ext cx="1697919" cy="2263381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F6D2C4AF-2056-2584-8E62-91F31DA64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2" y="7336592"/>
            <a:ext cx="2240061" cy="1679667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69131E39-8E45-AEC3-E052-66597AA19D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54" y="7336590"/>
            <a:ext cx="2240062" cy="1679668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EA67C5EF-AC13-48FE-DD7D-FFD57221F3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16" y="7336590"/>
            <a:ext cx="2240061" cy="167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5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6135</TotalTime>
  <Words>1273</Words>
  <Application>Microsoft Office PowerPoint</Application>
  <PresentationFormat>กำหนดเอง</PresentationFormat>
  <Paragraphs>50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5" baseType="lpstr">
      <vt:lpstr>Mitr Light</vt:lpstr>
      <vt:lpstr>Arial</vt:lpstr>
      <vt:lpstr>Mitr</vt:lpstr>
      <vt:lpstr>Calibri</vt:lpstr>
      <vt:lpstr>TH SarabunPSK</vt:lpstr>
      <vt:lpstr>Mitr ExtraLight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214</cp:revision>
  <cp:lastPrinted>2023-10-05T04:13:48Z</cp:lastPrinted>
  <dcterms:created xsi:type="dcterms:W3CDTF">2019-11-10T02:56:05Z</dcterms:created>
  <dcterms:modified xsi:type="dcterms:W3CDTF">2023-11-27T07:06:31Z</dcterms:modified>
</cp:coreProperties>
</file>