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9" r:id="rId2"/>
    <p:sldId id="270" r:id="rId3"/>
    <p:sldId id="271" r:id="rId4"/>
    <p:sldId id="272" r:id="rId5"/>
    <p:sldId id="273" r:id="rId6"/>
  </p:sldIdLst>
  <p:sldSz cx="7559675" cy="10691813"/>
  <p:notesSz cx="6794500" cy="99314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Calibri Light" panose="020F0302020204030204" pitchFamily="34" charset="0"/>
      <p:regular r:id="rId11"/>
      <p:italic r:id="rId12"/>
    </p:embeddedFont>
    <p:embeddedFont>
      <p:font typeface="Mitr" panose="00000500000000000000" pitchFamily="2" charset="-34"/>
      <p:regular r:id="rId13"/>
      <p:bold r:id="rId14"/>
    </p:embeddedFont>
    <p:embeddedFont>
      <p:font typeface="Mitr ExtraLight" panose="00000300000000000000" pitchFamily="2" charset="-34"/>
      <p:regular r:id="rId15"/>
    </p:embeddedFont>
    <p:embeddedFont>
      <p:font typeface="Mitr Light" panose="00000400000000000000" pitchFamily="2" charset="-34"/>
      <p:regular r:id="rId16"/>
    </p:embeddedFont>
    <p:embeddedFont>
      <p:font typeface="TH SarabunPSK" panose="020B0500040200020003" pitchFamily="34" charset="-34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39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478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1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095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69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43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17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191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23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E7F"/>
    <a:srgbClr val="861D5E"/>
    <a:srgbClr val="664319"/>
    <a:srgbClr val="204A63"/>
    <a:srgbClr val="4A7FA0"/>
    <a:srgbClr val="E74B92"/>
    <a:srgbClr val="ED2A7B"/>
    <a:srgbClr val="00B18E"/>
    <a:srgbClr val="006738"/>
    <a:srgbClr val="9AA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95" d="100"/>
          <a:sy n="95" d="100"/>
        </p:scale>
        <p:origin x="1758" y="-2580"/>
      </p:cViewPr>
      <p:guideLst>
        <p:guide orient="horz" pos="3367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23" Type="http://schemas.openxmlformats.org/officeDocument/2006/relationships/theme" Target="theme/theme1.xml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6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1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6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9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1C4A-6570-406B-9573-FC48F1C3EB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8.jpg"/><Relationship Id="rId5" Type="http://schemas.openxmlformats.org/officeDocument/2006/relationships/image" Target="../media/image4.jpeg"/><Relationship Id="rId10" Type="http://schemas.openxmlformats.org/officeDocument/2006/relationships/image" Target="../media/image17.jpg"/><Relationship Id="rId4" Type="http://schemas.openxmlformats.org/officeDocument/2006/relationships/image" Target="../media/image3.png"/><Relationship Id="rId9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3" Type="http://schemas.openxmlformats.org/officeDocument/2006/relationships/image" Target="../media/image2.pn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5" Type="http://schemas.openxmlformats.org/officeDocument/2006/relationships/image" Target="../media/image4.jpeg"/><Relationship Id="rId10" Type="http://schemas.openxmlformats.org/officeDocument/2006/relationships/image" Target="../media/image25.jpg"/><Relationship Id="rId4" Type="http://schemas.openxmlformats.org/officeDocument/2006/relationships/image" Target="../media/image3.png"/><Relationship Id="rId9" Type="http://schemas.openxmlformats.org/officeDocument/2006/relationships/image" Target="../media/image24.jpg"/><Relationship Id="rId1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jpg"/><Relationship Id="rId3" Type="http://schemas.openxmlformats.org/officeDocument/2006/relationships/image" Target="../media/image2.png"/><Relationship Id="rId7" Type="http://schemas.openxmlformats.org/officeDocument/2006/relationships/image" Target="../media/image29.jpg"/><Relationship Id="rId12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33.jpg"/><Relationship Id="rId5" Type="http://schemas.openxmlformats.org/officeDocument/2006/relationships/image" Target="../media/image5.jpeg"/><Relationship Id="rId15" Type="http://schemas.openxmlformats.org/officeDocument/2006/relationships/image" Target="../media/image37.jpg"/><Relationship Id="rId10" Type="http://schemas.openxmlformats.org/officeDocument/2006/relationships/image" Target="../media/image32.jpg"/><Relationship Id="rId4" Type="http://schemas.openxmlformats.org/officeDocument/2006/relationships/image" Target="../media/image3.png"/><Relationship Id="rId9" Type="http://schemas.openxmlformats.org/officeDocument/2006/relationships/image" Target="../media/image31.jpg"/><Relationship Id="rId14" Type="http://schemas.openxmlformats.org/officeDocument/2006/relationships/image" Target="../media/image3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2.png"/><Relationship Id="rId7" Type="http://schemas.openxmlformats.org/officeDocument/2006/relationships/image" Target="../media/image38.jpg"/><Relationship Id="rId12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42.jpg"/><Relationship Id="rId5" Type="http://schemas.openxmlformats.org/officeDocument/2006/relationships/image" Target="../media/image5.jpeg"/><Relationship Id="rId10" Type="http://schemas.openxmlformats.org/officeDocument/2006/relationships/image" Target="../media/image41.jpg"/><Relationship Id="rId4" Type="http://schemas.openxmlformats.org/officeDocument/2006/relationships/image" Target="../media/image3.png"/><Relationship Id="rId9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56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7 เดือนกรกฎาคม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2790125"/>
            <a:ext cx="7513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h-TH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นที่ 6 กรกฎาคม พ.ศ. 2566 เวลา 09:30 น. เทศบาลตำบลกุดชมภู โดย นายมนตรี ศรีคำภา นายกเทศมนตรีตำบลกุดชมภู มอบหมายให้ นายยงยุต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ย์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คำก้อน รองนายกเทศมนตรีตำบลกุดชมภู นาย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สรก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ฤต เฮ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้า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บ้านอ้วน เลขานุการนายกเทศมนตรีตำบลกุดชมภู พร้อมด้วยสมาชิกสภาเทศบาล และเจ้าหน้าที่พนักงานเทศบาลตำบลกุดชมภูร่วมกับประชาชนในพื้นที่ตัดกิ่งไม้ที่กีดขวางทางจราจร ปรับปรุงภูมิทัศน์ ทำความสะอาดถนน เส้นด้านหลัง 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รร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.บ้านแก่งเจริญและบริเวณโดยรอบ เชื่อมเส้นบ้านดอนสำราญ เพื่อความปลอดภัยในการสัญจรไปมาของประชาชน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1195EFA8-EE82-BAAB-DFC3-5A62B771FFC5}"/>
              </a:ext>
            </a:extLst>
          </p:cNvPr>
          <p:cNvSpPr txBox="1"/>
          <p:nvPr/>
        </p:nvSpPr>
        <p:spPr>
          <a:xfrm>
            <a:off x="45097" y="5685696"/>
            <a:ext cx="74903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11 กรกฎาคม 2566 เวลา 09.00 น นายมนตรี ศรีคำภา นายกเทศมนตรีตำบลกุดชมภู เป็นประธานเปิดโครงการอบรมพัฒนาศักยภาพคุณภาพชีวิตผู้สูงอายุและผู้ด้อยโอกาส </a:t>
            </a:r>
            <a:r>
              <a:rPr lang="th-TH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โดยมี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คณะผู้บริหารเทศบาลตำบลกุดชมภู ประธานสภาและสมาชิกสภาเทศบาลตำบลกุดชมภู ผู้ใหญ่บ้าน ร่วมเป็นเกียรติในโครงการอบรมในครั้งนี้ เพื่อพัฒนาคุณภาพชีวิต และอนามัยผู้สูงอายุ และผู้ด้อยโอกาส ให้ได้รับความรู้เกี่ยวกับสิทธิประโยชน์ สวัสดิการต่างๆ ที่พึงจะได้รับจากรัฐและเอกชนรวมทั้งการใช้ชีวิตอย่างมีความสุขกับครอบครัวลูกหลานต่อไป ณ ห้องประชุมเทศบาลตำบลกุดชมภู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CA8386F-E715-F58F-07A2-DC0841C8D4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3" y="4300369"/>
            <a:ext cx="2028545" cy="1442309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B5E71A8-9A85-2C1D-7633-DBA35190CB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277" y="4300369"/>
            <a:ext cx="1827975" cy="1442309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D12C0D4E-A9DB-FA71-11CA-C0D7662C0D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315" y="4290844"/>
            <a:ext cx="2028546" cy="1442309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A315472F-C692-1219-6457-85AFBA0FE3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" y="7137530"/>
            <a:ext cx="2252662" cy="1209157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01C1C8E5-B276-9286-5FF6-B1D83D7DA6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62" y="7137530"/>
            <a:ext cx="2389126" cy="1209157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A0DC1123-09C0-C987-E3C3-79D41366AC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48" y="7137530"/>
            <a:ext cx="2268619" cy="1209157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59BE1A9F-9FFB-6296-C165-F5106EE0F6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" y="8414649"/>
            <a:ext cx="2252662" cy="1277119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F48721AE-83C8-0391-084D-AB908504E8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48" y="8418034"/>
            <a:ext cx="2268619" cy="12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86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56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7 เดือนกรกฎาคม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2790125"/>
            <a:ext cx="76608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12 กรกฎาคม พ.ศ. 2566 เวลา 09.00 น. เทศบาลตำบลกุดชมภู โดย นายมนตรี ศรีคำภา นายกเทศมนตรีตำบลกุดชมภู มอบหมาย งานกองช่างเทศบาลกุดชมภู ซ่อมแซมไฟฟ้าแสงสว่าง เพื่อความปลอดภัยในการสัญจรไปมาของพี่น้องประชาชน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และประชนทั่วไป หมู่ที่ 14 บ้านโนนจิกน้อย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1195EFA8-EE82-BAAB-DFC3-5A62B771FFC5}"/>
              </a:ext>
            </a:extLst>
          </p:cNvPr>
          <p:cNvSpPr txBox="1"/>
          <p:nvPr/>
        </p:nvSpPr>
        <p:spPr>
          <a:xfrm>
            <a:off x="71828" y="6132301"/>
            <a:ext cx="7490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บรรยากาศการซ้อมรำตำบลกุดชมภู เนื่องในวันสถาปนา ครบรอบ ๒๓๑ ปี อุบลราชธานี 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ฮุ่งเ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ฮือง เมืองธรรม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เราจะเข้าร่วม วันสถาปนา ครบรอบ ๒๓๑ ปี อุบลราชธานี วันที่ ๑๖ 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กรกฏาคม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๒๕๖๖ ณ ลานอนุสาวรีย์พระบำรุงราษฎร์ (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จูม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มณี) ณ ห้องประชุมเทศบาลตำบลกุดชมภู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</a:t>
            </a:r>
            <a:r>
              <a:rPr lang="th-TH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าร จังหวัดอุบลราชธานี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7B7AFAD-0B42-BF9A-8B46-582387854E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14" y="3686951"/>
            <a:ext cx="1811085" cy="2404991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075CC81-BA7E-666F-AC7F-C0BF340734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598" y="3680779"/>
            <a:ext cx="1791128" cy="2378488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F566F191-5249-8F73-A101-3810AF7C8B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24" y="3686951"/>
            <a:ext cx="1791127" cy="2378487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15D0C86E-488F-3148-733D-C3AE682726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44" y="7234008"/>
            <a:ext cx="2030231" cy="1522330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69D141BC-EE24-3B78-2380-CBDF19D8B2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99" y="7234009"/>
            <a:ext cx="2411951" cy="1527874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91FA9AEB-41F7-70C9-DA19-09638B65B7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545" y="7234415"/>
            <a:ext cx="2376764" cy="152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33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56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7 เดือนกรกฎาคม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204997" y="1020480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7244" y="2793279"/>
            <a:ext cx="7660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16 กรกฎาคม พ.ศ. 2566 เวลา 07.00 น.นายมนตรี ศรีคำภา นายกเทศมนตรีตำบลกุดชมภู พร้อมคณะผู้บริหารเทศบาล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ตำบลกุดชมภู พนักงาน เจ้าหน้าที่เทศบาลตำบลกุดชมภู ประชาชนตำบลกุดชมภู และชาว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ร่วมฟ้อน เนื่องในวันสถาปนา ครบรอบ 231 ปี อุบลราชธานี 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ฮุ่งเ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ฮืองเมืองธรรม ณ ลานอนุสาวรีย์พระบำรุงรา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ษำร์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จูม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มณี)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1195EFA8-EE82-BAAB-DFC3-5A62B771FFC5}"/>
              </a:ext>
            </a:extLst>
          </p:cNvPr>
          <p:cNvSpPr txBox="1"/>
          <p:nvPr/>
        </p:nvSpPr>
        <p:spPr>
          <a:xfrm>
            <a:off x="-21238" y="6913466"/>
            <a:ext cx="7623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18 กรกฎาคม พ.ศ. 2566 เวลา 08:30 น. เทศบาลตำบลกุดชมภู โดย นายมนตรี ศรีคำภา นายกเทศมนตรีตำบลกุดชมภู พร้อมด้วยคระผู้บริหารเทศบาลตำบลกุดชมภู สมาชิกสภาเทศบาล และ พนักงาน เจ้าหน้าที่เทศบาลตำบลกุดชมภูร่วมกับประชาชนในพื้นที่ตัดกิ่งไม้ที่กีดขวางทางจราจร ปรับปรุงภูมิทัศน์ ทำความสะอาดถนน เส้นบ้านแสนตอเชื่อมไปบ้านกุดชมภู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และบริเวณโดยรอบ เพื่อความปลอดภัยในการสัญจรไปมาของประชาชน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FA7B6D0-9D4C-36D6-43C5-704A89AFED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4" y="3978577"/>
            <a:ext cx="2171700" cy="1387256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D0C8148-6571-FBE9-2AF7-72CF29875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773" y="3993608"/>
            <a:ext cx="2171701" cy="1387257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C572BED3-377D-F886-FADC-1CF698631F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2" y="3999669"/>
            <a:ext cx="2171699" cy="1387257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01368E1A-30DF-F8D7-0CF7-ABF2D64898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4" y="5439499"/>
            <a:ext cx="2171210" cy="1426108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E6AB39A8-A41F-6635-ABDB-80E5E922C6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25" y="5447523"/>
            <a:ext cx="2171697" cy="1418083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8B759241-6DE7-6E4F-8E83-29A97FE6A9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773" y="5439499"/>
            <a:ext cx="2171697" cy="1426107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349FD6EA-4351-5DBE-E726-09F60AFE20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4" y="8312108"/>
            <a:ext cx="2029156" cy="1379660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1CBFE932-527E-F509-F51F-96D4B1D55F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174" y="8315870"/>
            <a:ext cx="2029157" cy="1375897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E309D3D2-B155-BBD5-4118-A604267120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85" y="8320769"/>
            <a:ext cx="2133920" cy="1370997"/>
          </a:xfrm>
          <a:prstGeom prst="rect">
            <a:avLst/>
          </a:prstGeom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49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56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7 เดือนกรกฎาคม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204997" y="1020480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7243" y="2793279"/>
            <a:ext cx="76678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27 กรกฎาคม พ.ศ. 2566 เวลา 08.30 น นายมนตรี ศรีคำภา นายกเทศมนตรีตำบลกุดชมภู พร้อมคณะผู้บริหารเทศบาล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ตำบลกุดชมภู สมาชิกสภาเทศบาล ผู้ใหญ่บ้าน หมู่ที่ 8 อสม. ม. 8 ประชาชน พนักงาน เจ้าหน้าที่เทศบาลตำบลกุดชมภู ร่วมทำกิจกรรมตามโครงการ 1 อปท 1 ถนนท้องถิ่นใส่ใจสิ่งแวดล้อมปลูกต้นไม้ เพื่อให้ถนนมีภูมิทัศน์สวยงามสะอาดและสภาพ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แวดล้อมที่ดี ตลอดจนให้ประชาชนได้เดินทางได้สะดวกปลอดภัย 2 ข้างทางระยะทาง 700 เมตร ตั้งแต่ปากทางบ้านโนนม่วง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หมู่ที่ 8 ถึงศูนย์พัฒนาเด็กเล็กบ้านโนนม่วง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63F7C447-6BBA-BE2A-EBC7-F5CFEBDDED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6" y="4294346"/>
            <a:ext cx="2117333" cy="1477329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B523C59B-A618-494B-495B-9394075809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914" y="4301728"/>
            <a:ext cx="1970215" cy="1477328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86E5A4AC-FD25-1010-AC67-0BB6978DEE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14" y="4312516"/>
            <a:ext cx="2074677" cy="1477328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139BCD3D-2699-1095-9FF8-A8D15F92A0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914" y="5868339"/>
            <a:ext cx="1970215" cy="1477328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B2032620-0CB0-4FA4-3720-E0CBB841E8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6" y="5887202"/>
            <a:ext cx="2117333" cy="1458465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79068191-ABB9-3BEC-E1BE-8352C84CEB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14" y="5877769"/>
            <a:ext cx="2074677" cy="1467897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0DE4C2BA-0A72-F6A2-1F02-5BDAE42876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5" y="7444288"/>
            <a:ext cx="2124089" cy="1592708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D1C4566A-E6A4-3382-AB02-78C0566531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914" y="7491734"/>
            <a:ext cx="1968917" cy="1545261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6126DCAA-80F5-60CC-0627-FB476606AD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461" y="7491733"/>
            <a:ext cx="2082730" cy="15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14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56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7 เดือนกรกฎาคม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204997" y="1020480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7243" y="2793279"/>
            <a:ext cx="76678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27 กรกฎาคม พ.ศ. 2566 เทศบาลตำบลกุดชมภู โดย นายมนตรี ศรีคำภา นายกเทศมนตรีตำบลกุดชมภู พร้อมทั้งคณะผู้บริหารเทศบาลตำบลกุดชมภู ร่วมพิธีเจริญพระพุทธมนต์ผ่านสื่ออิเล็กทรอนิกส์ออนไลน์และกิจกรรมรวมพลังสร้าง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สัป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ปายะสู่วัด สถานศึกษา และชุมชน ด้วยวิถี 5ส กิจกรรมทำความสะอาด </a:t>
            </a:r>
            <a:r>
              <a:rPr lang="en-US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Big cleaning Day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 2566 พร้อมทั้ง นางประยงค์ 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วงจันทา ท้องถิ่นอำเภอ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และคณะ ร่วมพิธีเจริญพระพุทธมนต์ ผ่านสื่ออิเล็กทรอนิกส์และกิจกรรมรวมพลังสร้าง สถานศึกษาและชุมชน ในรูปแบบออนไลน์ (ระบบ</a:t>
            </a:r>
            <a:r>
              <a:rPr lang="en-US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Zoom Meeting)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ณ ห้องประชุมเทศบาลตำบลกุดชมภู </a:t>
            </a:r>
            <a:r>
              <a:rPr lang="en-US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Page Facebook </a:t>
            </a:r>
          </a:p>
          <a:p>
            <a:pPr algn="l"/>
            <a:r>
              <a:rPr lang="en-US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ท้องถิ่น 1 ศาสนา ประชา รัฐ สร้างสุข ณ ห้องประชุมเทศบาลตำบลกุดชมภู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CFB2592-242B-6815-4A56-0A37DAFBAE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7" y="4547605"/>
            <a:ext cx="2276091" cy="1706684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7609866-9C5A-69B0-607A-333A75E009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765" y="4547605"/>
            <a:ext cx="2276091" cy="1707068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03651D2-FAAA-82BD-E3B2-F8CBBB0994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51" y="4547605"/>
            <a:ext cx="2482254" cy="1706684"/>
          </a:xfrm>
          <a:prstGeom prst="rect">
            <a:avLst/>
          </a:prstGeom>
        </p:spPr>
      </p:pic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51B4FFC1-F86F-012B-BA7F-A1989640CE49}"/>
              </a:ext>
            </a:extLst>
          </p:cNvPr>
          <p:cNvSpPr txBox="1"/>
          <p:nvPr/>
        </p:nvSpPr>
        <p:spPr>
          <a:xfrm>
            <a:off x="51120" y="6280645"/>
            <a:ext cx="7414647" cy="150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28 กรกฎาคม พ.ศ. 2566 เวลา 07.00 น. นายยงยุต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ย์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คำก้อน รองนายกเทศมนตรีตำบลกุดชมภู พร้อมด้วยพนักงาน เจ้าหน้าที่เทศบาลตำบลกุดชมภู ร่วมกิจกรรมเฉลิมพระเกียรติพระบาทสมเด็จพระเจ้าอยู่หัว และพิธีจุดเทียนถวายพระพรชัยมงคล เนื่องในโอกาสวันเฉลิมพระชนมพรรษาพระบาทสมเด็จพระเจ้าอยู่หัว 28 กรกฎาคม ณ หอประชุมอำเภอ</a:t>
            </a:r>
          </a:p>
          <a:p>
            <a:pPr algn="l"/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F4C614C1-56F0-2983-83C6-CD2BD57006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7" y="7603498"/>
            <a:ext cx="2276091" cy="1280301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F58D8387-B704-26A1-942C-783C5789D9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134" y="7603497"/>
            <a:ext cx="2276091" cy="1280301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BE921213-7F72-8DF5-E7D9-36DDA6246B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271" y="7609520"/>
            <a:ext cx="2265381" cy="127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22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4460</TotalTime>
  <Words>919</Words>
  <Application>Microsoft Office PowerPoint</Application>
  <PresentationFormat>กำหนดเอง</PresentationFormat>
  <Paragraphs>38</Paragraphs>
  <Slides>5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5</vt:i4>
      </vt:variant>
    </vt:vector>
  </HeadingPairs>
  <TitlesOfParts>
    <vt:vector size="13" baseType="lpstr">
      <vt:lpstr>Mitr</vt:lpstr>
      <vt:lpstr>TH SarabunPSK</vt:lpstr>
      <vt:lpstr>Calibri Light</vt:lpstr>
      <vt:lpstr>Arial</vt:lpstr>
      <vt:lpstr>Mitr Light</vt:lpstr>
      <vt:lpstr>Calibri</vt:lpstr>
      <vt:lpstr>Mitr ExtraLight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Sumet Ratprachum</dc:creator>
  <cp:lastModifiedBy>HP</cp:lastModifiedBy>
  <cp:revision>180</cp:revision>
  <cp:lastPrinted>2023-08-16T08:36:13Z</cp:lastPrinted>
  <dcterms:created xsi:type="dcterms:W3CDTF">2019-11-10T02:56:05Z</dcterms:created>
  <dcterms:modified xsi:type="dcterms:W3CDTF">2023-09-12T04:00:35Z</dcterms:modified>
</cp:coreProperties>
</file>