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69" r:id="rId2"/>
    <p:sldId id="270" r:id="rId3"/>
    <p:sldId id="271" r:id="rId4"/>
    <p:sldId id="272" r:id="rId5"/>
    <p:sldId id="273" r:id="rId6"/>
    <p:sldId id="274" r:id="rId7"/>
    <p:sldId id="275" r:id="rId8"/>
  </p:sldIdLst>
  <p:sldSz cx="7559675" cy="10691813"/>
  <p:notesSz cx="6794500" cy="99314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alibri Light" panose="020F0302020204030204" pitchFamily="34" charset="0"/>
      <p:regular r:id="rId13"/>
      <p:italic r:id="rId14"/>
    </p:embeddedFont>
    <p:embeddedFont>
      <p:font typeface="Mitr" panose="00000500000000000000" pitchFamily="2" charset="-34"/>
      <p:regular r:id="rId15"/>
      <p:bold r:id="rId16"/>
    </p:embeddedFont>
    <p:embeddedFont>
      <p:font typeface="Mitr ExtraLight" panose="00000300000000000000" pitchFamily="2" charset="-34"/>
      <p:regular r:id="rId17"/>
    </p:embeddedFont>
    <p:embeddedFont>
      <p:font typeface="Mitr Light" panose="00000400000000000000" pitchFamily="2" charset="-34"/>
      <p:regular r:id="rId18"/>
    </p:embeddedFont>
    <p:embeddedFont>
      <p:font typeface="TH SarabunPSK" panose="020B0500040200020003" pitchFamily="34" charset="-34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39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478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17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0957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695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435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174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1914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7">
          <p15:clr>
            <a:srgbClr val="A4A3A4"/>
          </p15:clr>
        </p15:guide>
        <p15:guide id="2" pos="23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3E7F"/>
    <a:srgbClr val="861D5E"/>
    <a:srgbClr val="664319"/>
    <a:srgbClr val="204A63"/>
    <a:srgbClr val="4A7FA0"/>
    <a:srgbClr val="E74B92"/>
    <a:srgbClr val="ED2A7B"/>
    <a:srgbClr val="00B18E"/>
    <a:srgbClr val="006738"/>
    <a:srgbClr val="9AA0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96" d="100"/>
          <a:sy n="96" d="100"/>
        </p:scale>
        <p:origin x="1734" y="-2652"/>
      </p:cViewPr>
      <p:guideLst>
        <p:guide orient="horz" pos="3367"/>
        <p:guide pos="238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presProps" Target="presProp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68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19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18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03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05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66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30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98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46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71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48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11C4A-6570-406B-9573-FC48F1C3EB7F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g"/><Relationship Id="rId5" Type="http://schemas.openxmlformats.org/officeDocument/2006/relationships/image" Target="../media/image4.jpeg"/><Relationship Id="rId15" Type="http://schemas.openxmlformats.org/officeDocument/2006/relationships/image" Target="../media/image14.jp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2.png"/><Relationship Id="rId7" Type="http://schemas.openxmlformats.org/officeDocument/2006/relationships/image" Target="../media/image15.jpg"/><Relationship Id="rId12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9.jpg"/><Relationship Id="rId5" Type="http://schemas.openxmlformats.org/officeDocument/2006/relationships/image" Target="../media/image4.jpeg"/><Relationship Id="rId10" Type="http://schemas.openxmlformats.org/officeDocument/2006/relationships/image" Target="../media/image18.jpg"/><Relationship Id="rId4" Type="http://schemas.openxmlformats.org/officeDocument/2006/relationships/image" Target="../media/image3.png"/><Relationship Id="rId9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7.jpg"/><Relationship Id="rId3" Type="http://schemas.openxmlformats.org/officeDocument/2006/relationships/image" Target="../media/image2.png"/><Relationship Id="rId7" Type="http://schemas.openxmlformats.org/officeDocument/2006/relationships/image" Target="../media/image21.jpg"/><Relationship Id="rId12" Type="http://schemas.openxmlformats.org/officeDocument/2006/relationships/image" Target="../media/image26.jpg"/><Relationship Id="rId17" Type="http://schemas.openxmlformats.org/officeDocument/2006/relationships/image" Target="../media/image31.jpg"/><Relationship Id="rId2" Type="http://schemas.openxmlformats.org/officeDocument/2006/relationships/image" Target="../media/image1.png"/><Relationship Id="rId16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25.jpg"/><Relationship Id="rId5" Type="http://schemas.openxmlformats.org/officeDocument/2006/relationships/image" Target="../media/image4.jpeg"/><Relationship Id="rId15" Type="http://schemas.openxmlformats.org/officeDocument/2006/relationships/image" Target="../media/image29.jpg"/><Relationship Id="rId10" Type="http://schemas.openxmlformats.org/officeDocument/2006/relationships/image" Target="../media/image24.jpg"/><Relationship Id="rId4" Type="http://schemas.openxmlformats.org/officeDocument/2006/relationships/image" Target="../media/image3.png"/><Relationship Id="rId9" Type="http://schemas.openxmlformats.org/officeDocument/2006/relationships/image" Target="../media/image23.jpg"/><Relationship Id="rId14" Type="http://schemas.openxmlformats.org/officeDocument/2006/relationships/image" Target="../media/image2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openxmlformats.org/officeDocument/2006/relationships/image" Target="../media/image38.jpg"/><Relationship Id="rId3" Type="http://schemas.openxmlformats.org/officeDocument/2006/relationships/image" Target="../media/image2.png"/><Relationship Id="rId7" Type="http://schemas.openxmlformats.org/officeDocument/2006/relationships/image" Target="../media/image32.jpg"/><Relationship Id="rId12" Type="http://schemas.openxmlformats.org/officeDocument/2006/relationships/image" Target="../media/image3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36.jpg"/><Relationship Id="rId5" Type="http://schemas.openxmlformats.org/officeDocument/2006/relationships/image" Target="../media/image4.jpeg"/><Relationship Id="rId10" Type="http://schemas.openxmlformats.org/officeDocument/2006/relationships/image" Target="../media/image35.jpg"/><Relationship Id="rId4" Type="http://schemas.openxmlformats.org/officeDocument/2006/relationships/image" Target="../media/image3.png"/><Relationship Id="rId9" Type="http://schemas.openxmlformats.org/officeDocument/2006/relationships/image" Target="../media/image34.jpg"/><Relationship Id="rId14" Type="http://schemas.openxmlformats.org/officeDocument/2006/relationships/image" Target="../media/image3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openxmlformats.org/officeDocument/2006/relationships/image" Target="../media/image46.jpg"/><Relationship Id="rId3" Type="http://schemas.openxmlformats.org/officeDocument/2006/relationships/image" Target="../media/image2.png"/><Relationship Id="rId7" Type="http://schemas.openxmlformats.org/officeDocument/2006/relationships/image" Target="../media/image40.jpg"/><Relationship Id="rId12" Type="http://schemas.openxmlformats.org/officeDocument/2006/relationships/image" Target="../media/image4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44.jpg"/><Relationship Id="rId5" Type="http://schemas.openxmlformats.org/officeDocument/2006/relationships/image" Target="../media/image4.jpeg"/><Relationship Id="rId15" Type="http://schemas.openxmlformats.org/officeDocument/2006/relationships/image" Target="../media/image48.jpg"/><Relationship Id="rId10" Type="http://schemas.openxmlformats.org/officeDocument/2006/relationships/image" Target="../media/image43.jpg"/><Relationship Id="rId4" Type="http://schemas.openxmlformats.org/officeDocument/2006/relationships/image" Target="../media/image3.png"/><Relationship Id="rId9" Type="http://schemas.openxmlformats.org/officeDocument/2006/relationships/image" Target="../media/image42.jpg"/><Relationship Id="rId14" Type="http://schemas.openxmlformats.org/officeDocument/2006/relationships/image" Target="../media/image4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2.png"/><Relationship Id="rId7" Type="http://schemas.openxmlformats.org/officeDocument/2006/relationships/image" Target="../media/image49.jpg"/><Relationship Id="rId12" Type="http://schemas.openxmlformats.org/officeDocument/2006/relationships/image" Target="../media/image5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53.jpg"/><Relationship Id="rId5" Type="http://schemas.openxmlformats.org/officeDocument/2006/relationships/image" Target="../media/image4.jpeg"/><Relationship Id="rId10" Type="http://schemas.openxmlformats.org/officeDocument/2006/relationships/image" Target="../media/image52.jpg"/><Relationship Id="rId4" Type="http://schemas.openxmlformats.org/officeDocument/2006/relationships/image" Target="../media/image3.png"/><Relationship Id="rId9" Type="http://schemas.openxmlformats.org/officeDocument/2006/relationships/image" Target="../media/image5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2.png"/><Relationship Id="rId7" Type="http://schemas.openxmlformats.org/officeDocument/2006/relationships/image" Target="../media/image55.jpg"/><Relationship Id="rId12" Type="http://schemas.openxmlformats.org/officeDocument/2006/relationships/image" Target="../media/image6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59.jpg"/><Relationship Id="rId5" Type="http://schemas.openxmlformats.org/officeDocument/2006/relationships/image" Target="../media/image4.jpeg"/><Relationship Id="rId10" Type="http://schemas.openxmlformats.org/officeDocument/2006/relationships/image" Target="../media/image58.jpg"/><Relationship Id="rId4" Type="http://schemas.openxmlformats.org/officeDocument/2006/relationships/image" Target="../media/image3.png"/><Relationship Id="rId9" Type="http://schemas.openxmlformats.org/officeDocument/2006/relationships/image" Target="../media/image5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435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6 เดือนมิถุนายน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77086" y="1012957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สี่เหลี่ยมผืนผ้า 16"/>
          <p:cNvSpPr/>
          <p:nvPr/>
        </p:nvSpPr>
        <p:spPr>
          <a:xfrm>
            <a:off x="35326" y="2790125"/>
            <a:ext cx="74146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3 มิถุนายน 2566 เวลา 07.00 น. นายยงยุต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ย์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คำก้อน รองนายกเทศมนตรีตำบลกุดชมภู พร้อมด้วยพนักงาน เจ้าหน้าที่เทศบาลตำบลกุดชมภู ร่วมกิจกรรมเฉลิมพระเกียรติสมเด็จพระนางเจ้า ฯ พระบรมราชินี เนื่องในโอกาสเฉลิมพระชนพรรษา 3 มิถุนายน 2566 ณ หอประชุมอำเภอ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1195EFA8-EE82-BAAB-DFC3-5A62B771FFC5}"/>
              </a:ext>
            </a:extLst>
          </p:cNvPr>
          <p:cNvSpPr txBox="1"/>
          <p:nvPr/>
        </p:nvSpPr>
        <p:spPr>
          <a:xfrm>
            <a:off x="10956" y="6560952"/>
            <a:ext cx="7490353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6 มิถุนายน พ.ศ. 2566 เวลา 09.00 น. เทศบาลตำบลกุดชมภู นำโดย นายมนตรี ศรีคำภา นายกเทศมนตรีตำบล</a:t>
            </a:r>
          </a:p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กุดชมภู มอบหมายงานกองช่างเทศบาลกุดชมภู ซ่อมแซมไฟฟ้าแสงสว่าง เพื่อความปลอดภัยในการสัญจรไปมาของพี่น้องประชาชนและประชาชนทั่วไป ณ บ้านคำเม็ก หมู่ 2 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  <a:p>
            <a:endParaRPr lang="th-TH" dirty="0"/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9929C216-DC80-77AC-9E21-7B61986D91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90" y="3733768"/>
            <a:ext cx="2358243" cy="1393491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CF4308F6-E2D9-DF76-1515-84ABA3A8AD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988" y="3740348"/>
            <a:ext cx="2477316" cy="1393491"/>
          </a:xfrm>
          <a:prstGeom prst="rect">
            <a:avLst/>
          </a:prstGeom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02E60928-FA13-B412-8F46-978C213F82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299" y="3740348"/>
            <a:ext cx="2253414" cy="1385260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8B4FAEDF-24BF-303C-2DD9-58A576D1F8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31" y="5206513"/>
            <a:ext cx="2358243" cy="1393491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D980756F-6E5F-BC6F-3797-9CF6617214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899" y="5218988"/>
            <a:ext cx="2477316" cy="1393490"/>
          </a:xfrm>
          <a:prstGeom prst="rect">
            <a:avLst/>
          </a:prstGeom>
        </p:spPr>
      </p:pic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B3F6AA69-5B96-23ED-B10A-2A80A37BDE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384" y="5205315"/>
            <a:ext cx="2253414" cy="1405512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AAA91567-0A30-BBED-91F3-6F8FA26AB0A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2" y="7470934"/>
            <a:ext cx="1580078" cy="2109701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87C754B8-D963-077D-61FB-3BC484C859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776" y="7470934"/>
            <a:ext cx="1580078" cy="2109701"/>
          </a:xfrm>
          <a:prstGeom prst="rect">
            <a:avLst/>
          </a:prstGeom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F439CD87-DFAA-97ED-647C-A31BF34496D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151" y="7480148"/>
            <a:ext cx="1580078" cy="210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86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435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6 เดือนมิถุนายน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77086" y="1012957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สี่เหลี่ยมผืนผ้า 16"/>
          <p:cNvSpPr/>
          <p:nvPr/>
        </p:nvSpPr>
        <p:spPr>
          <a:xfrm>
            <a:off x="35326" y="2790125"/>
            <a:ext cx="74146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13 มิถุนายน พ.ศ. 2566 เวลา 09:30 น .นายมนตรี ศรีคำภา นายกเทศมนตรีตำบลกุดชมภู พร้อมด้วยคณะผู้บริหารเทศบาลตำบลกุดชมภู สมาชิกสภาเทศบาลฯ พนักงาน เจ้าหน้าที่เทศบาลตำบลกุดชมภูร่วมกับประชาชนในพื้นที่ตัดกิ่งไม้ที่กีดขวางทางจราจร ทำความสะอาด ถนนในหมู่บ้าน ม.5 บ้านแก่งเจริญ ถึง วัดแก่งเจริญทัศน์ เพื่อความปลอดภัยในการสัญจรไปมาของประชาชน</a:t>
            </a: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1195EFA8-EE82-BAAB-DFC3-5A62B771FFC5}"/>
              </a:ext>
            </a:extLst>
          </p:cNvPr>
          <p:cNvSpPr txBox="1"/>
          <p:nvPr/>
        </p:nvSpPr>
        <p:spPr>
          <a:xfrm>
            <a:off x="10956" y="5856596"/>
            <a:ext cx="74903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19 มิถุนายน 2566 เวลา 11.30 น. นายมนตรี ศรีคำภา นายกเทศมนตรีตำบลกุดชมภู พร้อมด้วยคณะผู้บริหารฯ สมาชิกสภาเทศบาลฯ นายมนัสชัย 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ญา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วงศ์ ผู้อำนวยการกองช่าง ออกสำรวจคลองระบายน้ำ แก้ปัญหาน้ำท่วมถนน เพื่อให้การอำนวยความสะดวกในสัญจรไปมาของประชาชน บ้านยอดดอนชี หมู่ 1 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  <a:endParaRPr lang="th-TH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54BF273B-06FC-BF3C-7186-84C65540DC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45" y="4230569"/>
            <a:ext cx="2168525" cy="1626027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86E78CAD-4387-5864-069F-08E49D0710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064" y="4230569"/>
            <a:ext cx="2168525" cy="1626027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DA79214C-BC3F-3AA4-2536-1DEFB83CAF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962" y="4237704"/>
            <a:ext cx="2168525" cy="1626394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C4B7C6F4-26DC-E19D-5462-564B25C178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84" y="7069071"/>
            <a:ext cx="2283972" cy="1712979"/>
          </a:xfrm>
          <a:prstGeom prst="rect">
            <a:avLst/>
          </a:prstGeom>
        </p:spPr>
      </p:pic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6AC6211F-40C7-9D5C-0A57-8E044DF525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352" y="7069071"/>
            <a:ext cx="2283972" cy="1712979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B058D325-9760-8919-28A4-969269C600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319" y="7058603"/>
            <a:ext cx="2297930" cy="172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8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435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6 เดือนมิถุนายน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77086" y="1012957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สี่เหลี่ยมผืนผ้า 16"/>
          <p:cNvSpPr/>
          <p:nvPr/>
        </p:nvSpPr>
        <p:spPr>
          <a:xfrm>
            <a:off x="35326" y="2790125"/>
            <a:ext cx="74146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22 มิถุนายน พ.ศ. 2566 เวลา 09.00 น. นายมนตรี ศรีคำภา นายกเทศมนตรีตำบลกุดชมภู เป็นประธานพิธีเปิดโครงการ ปลูกต้นไม้รักษ์โลก พร้อมทั้งคณะผู้บริหารเทศบาลตำบลกุดชมภูสมาชิกสภาเทศบาล กำนัน ผู้ใหญ่บ้าน ส่วนราชการนักเรียน นักศึกษา และประชาชนในพื้นที่เทศบาลตำบลกุดชมภูร่วมปลูกต้นไม้กว่า 600 ต้น เพื่ออนุรักษ์สิ่งแวดล้อมและสร้างป่าให้กับชุมชน ณ วัดพุทธรักษา บ้านหินสูง หมู่ที่ 4 ตำบลกุดชุมภู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1506B148-C3D3-471D-27A5-CBC314334F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31" y="3994795"/>
            <a:ext cx="2425420" cy="1541264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139A62C6-6942-F3CA-7C45-03124AD61B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131" y="3994795"/>
            <a:ext cx="2172888" cy="1545521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E27CCAE-B412-11B9-1E4F-88040FAFB8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013" y="3992416"/>
            <a:ext cx="2435187" cy="1545521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3A3D6A59-CCC2-5B93-A2B8-1CE81F4B76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30" y="5601956"/>
            <a:ext cx="2425420" cy="1364299"/>
          </a:xfrm>
          <a:prstGeom prst="rect">
            <a:avLst/>
          </a:prstGeom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9405ABB0-E1DE-9C0D-5700-D11A260C44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745" y="5601956"/>
            <a:ext cx="2164273" cy="1364299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D078FB2F-23DE-CCCE-2314-8C80971802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013" y="5601956"/>
            <a:ext cx="2435187" cy="1364299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01359C42-0280-CDAC-7F74-642AA64042E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30" y="7014805"/>
            <a:ext cx="2425420" cy="1364299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4F7326F9-5B48-ECB0-585E-9607B744E1E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155" y="7032446"/>
            <a:ext cx="2164273" cy="1346657"/>
          </a:xfrm>
          <a:prstGeom prst="rect">
            <a:avLst/>
          </a:prstGeom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A311BB44-8B5E-DC06-EE42-00B5E0B9FD3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014" y="7022921"/>
            <a:ext cx="2425420" cy="1364299"/>
          </a:xfrm>
          <a:prstGeom prst="rect">
            <a:avLst/>
          </a:prstGeom>
        </p:spPr>
      </p:pic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D248D240-9086-51C7-FC5B-62D0A064DCE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30" y="8455062"/>
            <a:ext cx="2425420" cy="1203789"/>
          </a:xfrm>
          <a:prstGeom prst="rect">
            <a:avLst/>
          </a:prstGeom>
        </p:spPr>
      </p:pic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id="{D7A5BCBA-24CC-F57A-7EA2-789B0F22C97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155" y="8470768"/>
            <a:ext cx="2168317" cy="121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526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435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6 เดือนมิถุนายน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77086" y="1012957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สี่เหลี่ยมผืนผ้า 16"/>
          <p:cNvSpPr/>
          <p:nvPr/>
        </p:nvSpPr>
        <p:spPr>
          <a:xfrm>
            <a:off x="35326" y="2857953"/>
            <a:ext cx="75133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23 มิถุนายน พ.ศ. 2566 เวลา 09.00 น. เทศบาลตำบลกุดชมภู นำโดย นายมนตรี ศรีคำภา นายกเทศมนตรีตำบล</a:t>
            </a:r>
          </a:p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กุดชมภู มอบหมายงานกองช่างเทศบาลกุดชมภู ซ่อมแซมไฟฟ้าแสงสว่าง เพื่อความปลอดภัยในการสัญจรไปมาของพี่น้องประชาชนและประชนทั่วไป หมู่ที่ 4 บ้านหินสูง ซอย(ฟาร์มจระเจ้) 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AA0A99FA-E9D8-05E6-68C3-11AD774AC3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20" y="3918376"/>
            <a:ext cx="1440890" cy="1913215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D52497D6-EBC2-5156-2274-A059DF8A35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041" y="3928824"/>
            <a:ext cx="1440890" cy="1913215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F1F997EE-DEEF-DBDF-22CE-7A6F7D062F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362" y="3933597"/>
            <a:ext cx="1440889" cy="1913214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85FB8F51-0A91-B3CD-9F0A-FA72E369FB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321" y="3918376"/>
            <a:ext cx="1440889" cy="1913214"/>
          </a:xfrm>
          <a:prstGeom prst="rect">
            <a:avLst/>
          </a:prstGeom>
        </p:spPr>
      </p:pic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27B2E251-0E59-C048-3731-09899EA4D3D1}"/>
              </a:ext>
            </a:extLst>
          </p:cNvPr>
          <p:cNvSpPr txBox="1"/>
          <p:nvPr/>
        </p:nvSpPr>
        <p:spPr>
          <a:xfrm>
            <a:off x="82951" y="6024493"/>
            <a:ext cx="7414647" cy="128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23 มิถุนายน 2566 เวลา 09. 00 น. เทศบาลตำบลกุดชมภู นำโดย นายมนตรี ศรีคำภา นายกเทศมนตรีตำบลกุดชมภู มอบหมายงานกองช่างเทศบาลกุดชมภู ออกซ่อมแซมถนนทางหลวง เส้นพิบูล-คันไร่ </a:t>
            </a:r>
            <a:r>
              <a:rPr lang="th-TH" sz="20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เพื่อความปลอดภัยของผู้ใช้รถใช้ถนน ในการส</a:t>
            </a:r>
            <a:r>
              <a:rPr lang="th-TH" sz="20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ัญ</a:t>
            </a:r>
            <a:r>
              <a:rPr lang="th-TH" sz="20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ไป - มา ณ ถนนเส้นพิบูล- คันไร่ ตำบลกุดชมภู อำเภอ</a:t>
            </a:r>
            <a:r>
              <a:rPr lang="th-TH" sz="20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20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20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20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  <a:p>
            <a:pPr algn="l"/>
            <a:endParaRPr lang="th-TH" dirty="0"/>
          </a:p>
        </p:txBody>
      </p:sp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D9752AAA-B4A3-5D2A-AEA4-8E0F26B660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12" y="7046325"/>
            <a:ext cx="1363205" cy="1817607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E31EF67B-A8DB-87F4-A94F-680C94C50D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607" y="7043381"/>
            <a:ext cx="1371642" cy="1828856"/>
          </a:xfrm>
          <a:prstGeom prst="rect">
            <a:avLst/>
          </a:prstGeom>
        </p:spPr>
      </p:pic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E6E8D3A1-2D70-059B-4C86-BBE0FE685E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839" y="7043381"/>
            <a:ext cx="1363205" cy="1817606"/>
          </a:xfrm>
          <a:prstGeom prst="rect">
            <a:avLst/>
          </a:prstGeom>
        </p:spPr>
      </p:pic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C018DCAF-8C0E-570E-E724-33E3BDBBE24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633" y="7051389"/>
            <a:ext cx="1357199" cy="180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025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435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6 เดือนมิถุนายน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77086" y="1012957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สี่เหลี่ยมผืนผ้า 16"/>
          <p:cNvSpPr/>
          <p:nvPr/>
        </p:nvSpPr>
        <p:spPr>
          <a:xfrm>
            <a:off x="35326" y="2800129"/>
            <a:ext cx="75133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26 มิถุนายน พ.ศ. 2566 เวลา 09.00 น เทศบาลตำบลกุดชมภู นำโดย นายมนตรี ศรีคำภา นายกเทศมนตรีตำบล</a:t>
            </a:r>
          </a:p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กุดชมภู ได้รับความร่วมมือจากโรงพยาบาลส่งเสริมสุขภาพตำบลกุดชมภู เคลือบ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ฟลูไ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ลด์ เพื่อป้องกันผุให้กับเด็กนักเรียนในศูนย์พัฒนาเด็กเล็ก พร้อมทั้งให้ความรู้เกี่ยวกับการรักษาสุขภาพช่องปากและฟัน ให้นักเรียนในศูนย์พัฒนาเด็กเล็ก คุณครู และผู้ปกครอง พร้อมทั้งติดตามกิจกรรมการแปรงฟันในศูนย์พัฒนาเด็กเล็กในสังกัดเทศบาลตำบลกุดชมภู ณ ศูนย์พัฒนา</a:t>
            </a:r>
          </a:p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เด็กเล็กบ้านดอนสำราญ ตำบลกุดชมภู 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อเภอพิบู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27B2E251-0E59-C048-3731-09899EA4D3D1}"/>
              </a:ext>
            </a:extLst>
          </p:cNvPr>
          <p:cNvSpPr txBox="1"/>
          <p:nvPr/>
        </p:nvSpPr>
        <p:spPr>
          <a:xfrm>
            <a:off x="71828" y="7093747"/>
            <a:ext cx="7359711" cy="150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26 มิถุนายน 2566 เวลา 09.00 น. นายมนตรี ศรีคำภา นายกเทศมนตรีตำบลกุดชมภู พร้อมด้วยคณะผู้บริหารเทศบาลตำบลกุดชมภู ได้ทำการขุดลอกคลองระบายน้ำ เพื่อแก้ไขปัญหาน้ำท่วมถนน เพื่ออำนวยความสะดวกในการสัญจรไปมาของประชาชน เส้นหน้าวัดสระปทุมมาลัย บ้านดอนสำราญ หมู่ที่ 9 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  <a:p>
            <a:endParaRPr lang="th-TH" dirty="0"/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9BBFC61C-7A44-486A-5D90-80AFB921A7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92" y="4203496"/>
            <a:ext cx="1802129" cy="1351597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87D07824-D910-D196-F451-789415BC70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34" y="4204550"/>
            <a:ext cx="1802131" cy="1351598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9E421908-D9BF-CE27-1EF1-8874465AD8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773" y="4204844"/>
            <a:ext cx="1802129" cy="1351597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B3FD09CD-0233-6F9F-C289-185D284B2A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92" y="5644245"/>
            <a:ext cx="1802129" cy="1351597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83F8394D-B17E-A149-60E0-91E43D26C3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35" y="5654054"/>
            <a:ext cx="1802130" cy="1351598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F2C4B00E-7CCA-3514-78F1-0EFB632A0AE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773" y="5653849"/>
            <a:ext cx="1802129" cy="132601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402CF7AD-48C1-BF67-1645-E4E6A678CF6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61" y="8253625"/>
            <a:ext cx="1798655" cy="1348991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A4CAB29E-90D8-0B9D-18A4-BE3FFC0FCC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021" y="8249617"/>
            <a:ext cx="1809341" cy="1357006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EF4985B4-01F9-09DD-E718-5482840413D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267" y="8255135"/>
            <a:ext cx="1446505" cy="134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59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435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6 เดือนมิถุนายน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77086" y="1012957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สี่เหลี่ยมผืนผ้า 16"/>
          <p:cNvSpPr/>
          <p:nvPr/>
        </p:nvSpPr>
        <p:spPr>
          <a:xfrm>
            <a:off x="35326" y="3029500"/>
            <a:ext cx="75133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27 มิถุนายน พ.ศ. 2566 เวลา 09.40 น.เทศบาลตำบลกุดชมภู นำโดย นายมนตรี ศรีคำภา นายกเทศมนตรีตำบล</a:t>
            </a:r>
          </a:p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กุดชมภู พร้อมด้วยคณะผู้บริหารเทศบาลตำบลกุดชมภู ได้ทำการลงพื้นที่ตรวจคลองระบายน้ำ เพื่อแก้ไขปัญหาน้ำท่วมขังถนนและบ้านเรือนของประชาชน ณ บ้านหินลาด 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27B2E251-0E59-C048-3731-09899EA4D3D1}"/>
              </a:ext>
            </a:extLst>
          </p:cNvPr>
          <p:cNvSpPr txBox="1"/>
          <p:nvPr/>
        </p:nvSpPr>
        <p:spPr>
          <a:xfrm>
            <a:off x="62077" y="5818139"/>
            <a:ext cx="7543586" cy="177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27 มิถุนายน 2566 เวลา 11.00 น. เทศบาลตำบลกุดชมภู โดย นายมนตรี ศรีคำภา นายกเทศมนตรีตำบลกุดชมภู มอบหมายให้ นางสาวน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ภษร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โพธิ์งาม รองปลัดเทศบาลตำบลกุดชมภู นางอังคณา จันทร์หนองหว้า ผู้อำนวยกองการศึกษา และเจ้าหน้าที่ โภชนาการอาหาร จากโรงพยาบาลพ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เข้าตรวจสอบค่าความเค็ม ของศูนย์พัฒนาเด็กเล็กบ้าน</a:t>
            </a:r>
          </a:p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ดอนสำราญ ผลตรวจค่าความเค็ม 0.3 ผ่านตามเกณฑ์ เพื่อให้นักเรียนในศูนย์พัฒนาเด็กเล็กได้รับประทานอาหารที่ครบ 5 หมู่ สะอาด ปลอดภัยตามหลักโภชนาการ</a:t>
            </a:r>
          </a:p>
          <a:p>
            <a:endParaRPr lang="th-TH" dirty="0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EC7C535E-8F39-7E90-2422-9658D29637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2" y="4218274"/>
            <a:ext cx="2039917" cy="1285451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4EBE7FD9-1466-4845-3D1B-1AFC0333B0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206" y="4222589"/>
            <a:ext cx="2060302" cy="1271609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960557C6-96F1-919F-64AA-F3B4BABA9A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275" y="4218274"/>
            <a:ext cx="2260639" cy="1271609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B5274974-4AA6-616F-3C82-40FE54B110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38" y="7459348"/>
            <a:ext cx="2006468" cy="1505190"/>
          </a:xfrm>
          <a:prstGeom prst="rect">
            <a:avLst/>
          </a:prstGeom>
        </p:spPr>
      </p:pic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0F0D1E32-6AF7-F003-5973-E7CE5BB17F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201" y="7459348"/>
            <a:ext cx="2007373" cy="1505190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D24E8DFC-7B79-0722-E9F6-9F7EBBC75E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569" y="7459348"/>
            <a:ext cx="2006920" cy="150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920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435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6 เดือนมิถุนายน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77086" y="1012957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กล่องข้อความ 31">
            <a:extLst>
              <a:ext uri="{FF2B5EF4-FFF2-40B4-BE49-F238E27FC236}">
                <a16:creationId xmlns:a16="http://schemas.microsoft.com/office/drawing/2014/main" id="{28884433-DBB8-9A80-5553-00A1DF0C40EB}"/>
              </a:ext>
            </a:extLst>
          </p:cNvPr>
          <p:cNvSpPr txBox="1"/>
          <p:nvPr/>
        </p:nvSpPr>
        <p:spPr>
          <a:xfrm>
            <a:off x="29437" y="6460191"/>
            <a:ext cx="7551111" cy="150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30 มิถุนายน 2566 เวลา 10.30 น. เทศบาลตำบลกุดชมภู โดย นายมนตรี ศรีคำภา นายกเทศมนตรีตำบลกุดชมภู มอบหมายให้ นางหนูพัด แกพิษ รองนายกเทศมนตรีตำบลกุดชมภู พร้อมด้วย นายประสงค์ แพทย์เพียร ที่ปรึกษานายกเทศมนตรีตำบลกุดชมภู สมาชิกสภาเทศบาลฯ พนักงาน เจ้าหน้าที่ เทศบาลตำบลกุดชมภู มอบผ้าอ้อมสำหรับผู้ใหญ่ </a:t>
            </a:r>
          </a:p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ให้แก่ผู้ป่วยติดเตียง จำนวน 1 ราย หมู่ 9 บ้านดอนสำราญ 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  <a:p>
            <a:endParaRPr lang="th-TH" dirty="0"/>
          </a:p>
        </p:txBody>
      </p:sp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3A61BEA6-3B7D-46FB-919D-7E08466E27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08" y="7702507"/>
            <a:ext cx="2065180" cy="1548885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740B5ABD-A093-80F3-B3FB-4F42081ADE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794" y="7685504"/>
            <a:ext cx="2065180" cy="1548885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D4DA772E-AAF5-23D8-28EB-06DF5F86B4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80" y="7685025"/>
            <a:ext cx="2043845" cy="1532884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AA922113-4E39-E234-024C-AB3B835A6BAB}"/>
              </a:ext>
            </a:extLst>
          </p:cNvPr>
          <p:cNvSpPr txBox="1"/>
          <p:nvPr/>
        </p:nvSpPr>
        <p:spPr>
          <a:xfrm>
            <a:off x="62077" y="2854691"/>
            <a:ext cx="75586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28 มิถุนายน พ.ศ. 2566 เวลา 09.00 น. เทศบาลตำบลกุดชมภู นำโดย นายมนตรี ศรีคำภา นายกเทศมนตรีตำบล</a:t>
            </a:r>
          </a:p>
          <a:p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กุดชมภู มอบหมายให้ นายประสงค์ แพทย์เพียร ที่ปรึกษานายกเทศมนตรีตำบลกุดชมภู นางสาวน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ภษร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โพธิ์งาม รองปลัด เทศบาลตำบลกุดชมภู นางอังคณา จันทร์หนองหว้า ผู้อำนวยการกองการศึกษา พร้อมครู ศูนย์พัฒนาเด็กเล็กดอนสำราญ นำเสนอผลการดำเนินงาน ส่งเสริมทันตสุขภาพ ในศูนย์พัฒนาเด็กเล็ก ปี 2566(โซน 3) ณ สาธารณสุขอำเภอ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  <a:endParaRPr lang="th-TH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2DF2C6D2-6C8F-0E6E-6D13-8CB95DDF5D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24" y="4533852"/>
            <a:ext cx="2230538" cy="1673281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1EBA1D91-84B9-8EF5-2A55-4C9A8504F3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635" y="4533851"/>
            <a:ext cx="2230538" cy="1673281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7009B255-8CF8-19D2-2482-34C7ECAEBBE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092" y="4527762"/>
            <a:ext cx="2231042" cy="167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294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4290</TotalTime>
  <Words>1192</Words>
  <Application>Microsoft Office PowerPoint</Application>
  <PresentationFormat>กำหนดเอง</PresentationFormat>
  <Paragraphs>49</Paragraphs>
  <Slides>7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7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7</vt:i4>
      </vt:variant>
    </vt:vector>
  </HeadingPairs>
  <TitlesOfParts>
    <vt:vector size="15" baseType="lpstr">
      <vt:lpstr>Arial</vt:lpstr>
      <vt:lpstr>TH SarabunPSK</vt:lpstr>
      <vt:lpstr>Calibri</vt:lpstr>
      <vt:lpstr>Mitr</vt:lpstr>
      <vt:lpstr>Mitr ExtraLight</vt:lpstr>
      <vt:lpstr>Mitr Light</vt:lpstr>
      <vt:lpstr>Calibri Light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Sumet Ratprachum</dc:creator>
  <cp:lastModifiedBy>HP</cp:lastModifiedBy>
  <cp:revision>169</cp:revision>
  <cp:lastPrinted>2023-06-07T07:40:50Z</cp:lastPrinted>
  <dcterms:created xsi:type="dcterms:W3CDTF">2019-11-10T02:56:05Z</dcterms:created>
  <dcterms:modified xsi:type="dcterms:W3CDTF">2023-08-31T04:11:08Z</dcterms:modified>
</cp:coreProperties>
</file>