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8" r:id="rId2"/>
    <p:sldId id="259" r:id="rId3"/>
    <p:sldId id="260" r:id="rId4"/>
    <p:sldId id="261" r:id="rId5"/>
  </p:sldIdLst>
  <p:sldSz cx="7562850" cy="1068863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 userDrawn="1">
          <p15:clr>
            <a:srgbClr val="A4A3A4"/>
          </p15:clr>
        </p15:guide>
        <p15:guide id="2" pos="23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 showGuides="1">
      <p:cViewPr>
        <p:scale>
          <a:sx n="100" d="100"/>
          <a:sy n="100" d="100"/>
        </p:scale>
        <p:origin x="1602" y="-3132"/>
      </p:cViewPr>
      <p:guideLst>
        <p:guide orient="horz" pos="3367"/>
        <p:guide pos="23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214" y="1749275"/>
            <a:ext cx="6428423" cy="3721230"/>
          </a:xfrm>
        </p:spPr>
        <p:txBody>
          <a:bodyPr anchor="b"/>
          <a:lstStyle>
            <a:lvl1pPr algn="ctr">
              <a:defRPr sz="49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356" y="5614010"/>
            <a:ext cx="5672138" cy="2580613"/>
          </a:xfrm>
        </p:spPr>
        <p:txBody>
          <a:bodyPr/>
          <a:lstStyle>
            <a:lvl1pPr marL="0" indent="0" algn="ctr">
              <a:buNone/>
              <a:defRPr sz="1985"/>
            </a:lvl1pPr>
            <a:lvl2pPr marL="378150" indent="0" algn="ctr">
              <a:buNone/>
              <a:defRPr sz="1654"/>
            </a:lvl2pPr>
            <a:lvl3pPr marL="756300" indent="0" algn="ctr">
              <a:buNone/>
              <a:defRPr sz="1489"/>
            </a:lvl3pPr>
            <a:lvl4pPr marL="1134450" indent="0" algn="ctr">
              <a:buNone/>
              <a:defRPr sz="1323"/>
            </a:lvl4pPr>
            <a:lvl5pPr marL="1512600" indent="0" algn="ctr">
              <a:buNone/>
              <a:defRPr sz="1323"/>
            </a:lvl5pPr>
            <a:lvl6pPr marL="1890751" indent="0" algn="ctr">
              <a:buNone/>
              <a:defRPr sz="1323"/>
            </a:lvl6pPr>
            <a:lvl7pPr marL="2268901" indent="0" algn="ctr">
              <a:buNone/>
              <a:defRPr sz="1323"/>
            </a:lvl7pPr>
            <a:lvl8pPr marL="2647051" indent="0" algn="ctr">
              <a:buNone/>
              <a:defRPr sz="1323"/>
            </a:lvl8pPr>
            <a:lvl9pPr marL="3025201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210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1758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12165" y="569071"/>
            <a:ext cx="1630740" cy="90581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946" y="569071"/>
            <a:ext cx="4797683" cy="90581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3591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3530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007" y="2664740"/>
            <a:ext cx="6522958" cy="4446176"/>
          </a:xfrm>
        </p:spPr>
        <p:txBody>
          <a:bodyPr anchor="b"/>
          <a:lstStyle>
            <a:lvl1pPr>
              <a:defRPr sz="496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6007" y="7152978"/>
            <a:ext cx="6522958" cy="2338139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/>
                </a:solidFill>
              </a:defRPr>
            </a:lvl1pPr>
            <a:lvl2pPr marL="378150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300" indent="0">
              <a:buNone/>
              <a:defRPr sz="1489">
                <a:solidFill>
                  <a:schemeClr val="tx1">
                    <a:tint val="75000"/>
                  </a:schemeClr>
                </a:solidFill>
              </a:defRPr>
            </a:lvl3pPr>
            <a:lvl4pPr marL="113445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600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7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9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70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520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6070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946" y="2845355"/>
            <a:ext cx="3214211" cy="6781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8693" y="2845355"/>
            <a:ext cx="3214211" cy="67818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7202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31" y="569073"/>
            <a:ext cx="6522958" cy="20659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932" y="2620202"/>
            <a:ext cx="3199440" cy="1284120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932" y="3904322"/>
            <a:ext cx="3199440" cy="5742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8693" y="2620202"/>
            <a:ext cx="3215196" cy="1284120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150" indent="0">
              <a:buNone/>
              <a:defRPr sz="1654" b="1"/>
            </a:lvl2pPr>
            <a:lvl3pPr marL="756300" indent="0">
              <a:buNone/>
              <a:defRPr sz="1489" b="1"/>
            </a:lvl3pPr>
            <a:lvl4pPr marL="1134450" indent="0">
              <a:buNone/>
              <a:defRPr sz="1323" b="1"/>
            </a:lvl4pPr>
            <a:lvl5pPr marL="1512600" indent="0">
              <a:buNone/>
              <a:defRPr sz="1323" b="1"/>
            </a:lvl5pPr>
            <a:lvl6pPr marL="1890751" indent="0">
              <a:buNone/>
              <a:defRPr sz="1323" b="1"/>
            </a:lvl6pPr>
            <a:lvl7pPr marL="2268901" indent="0">
              <a:buNone/>
              <a:defRPr sz="1323" b="1"/>
            </a:lvl7pPr>
            <a:lvl8pPr marL="2647051" indent="0">
              <a:buNone/>
              <a:defRPr sz="1323" b="1"/>
            </a:lvl8pPr>
            <a:lvl9pPr marL="3025201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8693" y="3904322"/>
            <a:ext cx="3215196" cy="57426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5161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0788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12480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31" y="712576"/>
            <a:ext cx="2439216" cy="2494016"/>
          </a:xfrm>
        </p:spPr>
        <p:txBody>
          <a:bodyPr anchor="b"/>
          <a:lstStyle>
            <a:lvl1pPr>
              <a:defRPr sz="26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5196" y="1538968"/>
            <a:ext cx="3828693" cy="7595861"/>
          </a:xfrm>
        </p:spPr>
        <p:txBody>
          <a:bodyPr/>
          <a:lstStyle>
            <a:lvl1pPr>
              <a:defRPr sz="2647"/>
            </a:lvl1pPr>
            <a:lvl2pPr>
              <a:defRPr sz="2316"/>
            </a:lvl2pPr>
            <a:lvl3pPr>
              <a:defRPr sz="1985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931" y="3206592"/>
            <a:ext cx="2439216" cy="5940607"/>
          </a:xfrm>
        </p:spPr>
        <p:txBody>
          <a:bodyPr/>
          <a:lstStyle>
            <a:lvl1pPr marL="0" indent="0">
              <a:buNone/>
              <a:defRPr sz="1323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194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931" y="712576"/>
            <a:ext cx="2439216" cy="2494016"/>
          </a:xfrm>
        </p:spPr>
        <p:txBody>
          <a:bodyPr anchor="b"/>
          <a:lstStyle>
            <a:lvl1pPr>
              <a:defRPr sz="264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5196" y="1538968"/>
            <a:ext cx="3828693" cy="7595861"/>
          </a:xfrm>
        </p:spPr>
        <p:txBody>
          <a:bodyPr anchor="t"/>
          <a:lstStyle>
            <a:lvl1pPr marL="0" indent="0">
              <a:buNone/>
              <a:defRPr sz="2647"/>
            </a:lvl1pPr>
            <a:lvl2pPr marL="378150" indent="0">
              <a:buNone/>
              <a:defRPr sz="2316"/>
            </a:lvl2pPr>
            <a:lvl3pPr marL="756300" indent="0">
              <a:buNone/>
              <a:defRPr sz="1985"/>
            </a:lvl3pPr>
            <a:lvl4pPr marL="1134450" indent="0">
              <a:buNone/>
              <a:defRPr sz="1654"/>
            </a:lvl4pPr>
            <a:lvl5pPr marL="1512600" indent="0">
              <a:buNone/>
              <a:defRPr sz="1654"/>
            </a:lvl5pPr>
            <a:lvl6pPr marL="1890751" indent="0">
              <a:buNone/>
              <a:defRPr sz="1654"/>
            </a:lvl6pPr>
            <a:lvl7pPr marL="2268901" indent="0">
              <a:buNone/>
              <a:defRPr sz="1654"/>
            </a:lvl7pPr>
            <a:lvl8pPr marL="2647051" indent="0">
              <a:buNone/>
              <a:defRPr sz="1654"/>
            </a:lvl8pPr>
            <a:lvl9pPr marL="3025201" indent="0">
              <a:buNone/>
              <a:defRPr sz="165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931" y="3206592"/>
            <a:ext cx="2439216" cy="5940607"/>
          </a:xfrm>
        </p:spPr>
        <p:txBody>
          <a:bodyPr/>
          <a:lstStyle>
            <a:lvl1pPr marL="0" indent="0">
              <a:buNone/>
              <a:defRPr sz="1323"/>
            </a:lvl1pPr>
            <a:lvl2pPr marL="378150" indent="0">
              <a:buNone/>
              <a:defRPr sz="1158"/>
            </a:lvl2pPr>
            <a:lvl3pPr marL="756300" indent="0">
              <a:buNone/>
              <a:defRPr sz="993"/>
            </a:lvl3pPr>
            <a:lvl4pPr marL="1134450" indent="0">
              <a:buNone/>
              <a:defRPr sz="827"/>
            </a:lvl4pPr>
            <a:lvl5pPr marL="1512600" indent="0">
              <a:buNone/>
              <a:defRPr sz="827"/>
            </a:lvl5pPr>
            <a:lvl6pPr marL="1890751" indent="0">
              <a:buNone/>
              <a:defRPr sz="827"/>
            </a:lvl6pPr>
            <a:lvl7pPr marL="2268901" indent="0">
              <a:buNone/>
              <a:defRPr sz="827"/>
            </a:lvl7pPr>
            <a:lvl8pPr marL="2647051" indent="0">
              <a:buNone/>
              <a:defRPr sz="827"/>
            </a:lvl8pPr>
            <a:lvl9pPr marL="3025201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6628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946" y="569073"/>
            <a:ext cx="6522958" cy="20659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946" y="2845355"/>
            <a:ext cx="6522958" cy="678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946" y="9906786"/>
            <a:ext cx="1701641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532B-E30F-0D4C-AE03-D24A018867B8}" type="datetimeFigureOut">
              <a:rPr lang="th-TH" smtClean="0"/>
              <a:t>09/05/66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5194" y="9906786"/>
            <a:ext cx="2552462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41263" y="9906786"/>
            <a:ext cx="1701641" cy="5690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D1559-FC9F-C545-A6DA-43243BF397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928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56300" rtl="0" eaLnBrk="1" latinLnBrk="0" hangingPunct="1">
        <a:lnSpc>
          <a:spcPct val="90000"/>
        </a:lnSpc>
        <a:spcBef>
          <a:spcPct val="0"/>
        </a:spcBef>
        <a:buNone/>
        <a:defRPr sz="36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75" indent="-189075" algn="l" defTabSz="756300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6" kern="1200">
          <a:solidFill>
            <a:schemeClr val="tx1"/>
          </a:solidFill>
          <a:latin typeface="+mn-lt"/>
          <a:ea typeface="+mn-ea"/>
          <a:cs typeface="+mn-cs"/>
        </a:defRPr>
      </a:lvl1pPr>
      <a:lvl2pPr marL="567225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5375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525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170167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207982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245797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283612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3214276" indent="-189075" algn="l" defTabSz="756300" rtl="0" eaLnBrk="1" latinLnBrk="0" hangingPunct="1">
        <a:lnSpc>
          <a:spcPct val="90000"/>
        </a:lnSpc>
        <a:spcBef>
          <a:spcPts val="414"/>
        </a:spcBef>
        <a:buFont typeface="Arial" panose="020B0604020202020204" pitchFamily="34" charset="0"/>
        <a:buChar char="•"/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1pPr>
      <a:lvl2pPr marL="3781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2pPr>
      <a:lvl3pPr marL="7563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3pPr>
      <a:lvl4pPr marL="113445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4pPr>
      <a:lvl5pPr marL="1512600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5pPr>
      <a:lvl6pPr marL="18907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6pPr>
      <a:lvl7pPr marL="22689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7pPr>
      <a:lvl8pPr marL="264705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8pPr>
      <a:lvl9pPr marL="3025201" algn="l" defTabSz="756300" rtl="0" eaLnBrk="1" latinLnBrk="0" hangingPunct="1">
        <a:defRPr sz="14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g"/><Relationship Id="rId18" Type="http://schemas.openxmlformats.org/officeDocument/2006/relationships/image" Target="../media/image17.jpg"/><Relationship Id="rId3" Type="http://schemas.openxmlformats.org/officeDocument/2006/relationships/image" Target="../media/image2.png"/><Relationship Id="rId21" Type="http://schemas.openxmlformats.org/officeDocument/2006/relationships/image" Target="../media/image20.jp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image" Target="../media/image1.png"/><Relationship Id="rId16" Type="http://schemas.openxmlformats.org/officeDocument/2006/relationships/image" Target="../media/image15.jpg"/><Relationship Id="rId20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png"/><Relationship Id="rId19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jpg"/><Relationship Id="rId18" Type="http://schemas.openxmlformats.org/officeDocument/2006/relationships/image" Target="../media/image26.jpg"/><Relationship Id="rId3" Type="http://schemas.openxmlformats.org/officeDocument/2006/relationships/image" Target="../media/image2.png"/><Relationship Id="rId21" Type="http://schemas.openxmlformats.org/officeDocument/2006/relationships/image" Target="../media/image29.jp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25.jpg"/><Relationship Id="rId2" Type="http://schemas.openxmlformats.org/officeDocument/2006/relationships/image" Target="../media/image1.png"/><Relationship Id="rId16" Type="http://schemas.openxmlformats.org/officeDocument/2006/relationships/image" Target="../media/image24.jpg"/><Relationship Id="rId20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24" Type="http://schemas.openxmlformats.org/officeDocument/2006/relationships/image" Target="../media/image32.jpg"/><Relationship Id="rId5" Type="http://schemas.openxmlformats.org/officeDocument/2006/relationships/image" Target="../media/image4.png"/><Relationship Id="rId15" Type="http://schemas.openxmlformats.org/officeDocument/2006/relationships/image" Target="../media/image23.jpg"/><Relationship Id="rId23" Type="http://schemas.openxmlformats.org/officeDocument/2006/relationships/image" Target="../media/image31.jpg"/><Relationship Id="rId10" Type="http://schemas.openxmlformats.org/officeDocument/2006/relationships/image" Target="../media/image9.png"/><Relationship Id="rId19" Type="http://schemas.openxmlformats.org/officeDocument/2006/relationships/image" Target="../media/image27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2.jpg"/><Relationship Id="rId2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jpg"/><Relationship Id="rId18" Type="http://schemas.openxmlformats.org/officeDocument/2006/relationships/image" Target="../media/image38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37.jpg"/><Relationship Id="rId2" Type="http://schemas.openxmlformats.org/officeDocument/2006/relationships/image" Target="../media/image1.pn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35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9.jpg"/><Relationship Id="rId18" Type="http://schemas.openxmlformats.org/officeDocument/2006/relationships/image" Target="../media/image44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43.jpg"/><Relationship Id="rId2" Type="http://schemas.openxmlformats.org/officeDocument/2006/relationships/image" Target="../media/image1.png"/><Relationship Id="rId16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41.jp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69A1C63-9532-834C-9D5A-E37A25BB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" y="0"/>
            <a:ext cx="7561594" cy="10688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BF364D-45E2-6D46-A76E-DBBAA0E9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96"/>
            <a:ext cx="7562850" cy="7901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091CBD-DF43-5047-A6C9-2356A5E0F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562850" cy="4170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450B0-78DB-5049-9D60-1CF22B5F4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288" y="-1868"/>
            <a:ext cx="1876425" cy="1338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667D3D-F12E-FD40-8BBA-A667E0C6B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62" y="910224"/>
            <a:ext cx="4146551" cy="1881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9414C8-2FD2-B94A-8054-54128AE64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3" y="-1868"/>
            <a:ext cx="1824086" cy="1338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A2054B-A596-EB46-AE0A-009462C1A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3" y="2834480"/>
            <a:ext cx="6786113" cy="67952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1C4371-DD38-844D-8E6B-9755853E23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676" y="1872777"/>
            <a:ext cx="1009200" cy="6541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00D140-302F-764F-811E-59B7FF2C0BD7}"/>
              </a:ext>
            </a:extLst>
          </p:cNvPr>
          <p:cNvSpPr txBox="1"/>
          <p:nvPr/>
        </p:nvSpPr>
        <p:spPr>
          <a:xfrm>
            <a:off x="1244602" y="823746"/>
            <a:ext cx="5161991" cy="646331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th-TH" sz="3600" dirty="0">
                <a:solidFill>
                  <a:schemeClr val="accent6">
                    <a:lumMod val="75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จดหมายข่าว</a:t>
            </a:r>
            <a:r>
              <a:rPr lang="th-TH" sz="3600" dirty="0"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ประชาสัมพันธ์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BD6A91-E7D8-3949-9C46-088559861E7B}"/>
              </a:ext>
            </a:extLst>
          </p:cNvPr>
          <p:cNvSpPr txBox="1"/>
          <p:nvPr/>
        </p:nvSpPr>
        <p:spPr>
          <a:xfrm>
            <a:off x="3496622" y="2394137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chemeClr val="accent1">
                    <a:lumMod val="50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ฉบับที่ 4 เดือนเมษายน 2566</a:t>
            </a:r>
            <a:endParaRPr lang="th-TH" sz="1800" dirty="0">
              <a:solidFill>
                <a:schemeClr val="accent1">
                  <a:lumMod val="50000"/>
                </a:schemeClr>
              </a:solidFill>
              <a:effectLst>
                <a:glow rad="50800">
                  <a:schemeClr val="bg1"/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DD6F84-F5F3-7448-94FB-28CAEC0C67A3}"/>
              </a:ext>
            </a:extLst>
          </p:cNvPr>
          <p:cNvSpPr txBox="1"/>
          <p:nvPr/>
        </p:nvSpPr>
        <p:spPr>
          <a:xfrm>
            <a:off x="1126423" y="9968470"/>
            <a:ext cx="3600666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เทศบาลตำบลกุดชมภู </a:t>
            </a:r>
          </a:p>
          <a:p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อำเภอ</a:t>
            </a:r>
            <a:r>
              <a:rPr lang="th-TH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พิบู</a:t>
            </a:r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ลม</a:t>
            </a:r>
            <a:r>
              <a:rPr lang="th-TH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ัง</a:t>
            </a:r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DE8B741-A494-46E8-0658-7F5589D2E0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815" y="9754614"/>
            <a:ext cx="871126" cy="87112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263E0A9-597A-CEA9-BED9-CD17DEFD97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9288" y="9832453"/>
            <a:ext cx="677305" cy="67730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C6AA6E1-EA37-1F3D-3881-D7F953697E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3397" y="9822015"/>
            <a:ext cx="677305" cy="677305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93ECB17-1806-5A25-1989-CB36D9CCA43E}"/>
              </a:ext>
            </a:extLst>
          </p:cNvPr>
          <p:cNvSpPr txBox="1"/>
          <p:nvPr/>
        </p:nvSpPr>
        <p:spPr>
          <a:xfrm>
            <a:off x="434180" y="2969625"/>
            <a:ext cx="6689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7 เมษายน พ.ศ. 2566 เวลา 10.00 น. นายมนตรี ศรีคำภา นายกเทศมนตรีตำบลกุดชมภู พร้อมด้วยคณะผู้บริหารฯ พนักงาน เจ้าหน้าที่เทศบาลตำบลกุดชมภู ร่วมกิจกรรมไถกลบตอซัง เพื่อเพิ่มอินทรีย์วัตถุโครงการระบบส่งเสริมเกษตรกรแบบแปลงใหญ่ ณ กลุ่มแปลงใหญ่ข้าวหมู่ 8 ตำบลกุดชมภู อำเภอ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92DFFB19-BFD7-064A-5FDD-2FE8465330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4963" y="4241095"/>
            <a:ext cx="2095751" cy="1178630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251367F6-1031-CA84-5862-5765F0005F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2584" y="4245889"/>
            <a:ext cx="2122373" cy="1193601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257A0C85-134B-4774-DB93-7F934D433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9914" y="4241095"/>
            <a:ext cx="2095752" cy="1178630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9B23DA78-C69E-8DA5-F6DA-5CEB05328F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461" y="5574037"/>
            <a:ext cx="2095751" cy="1178630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966652BB-EE5A-FB4B-DE2D-1FF9830F49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59914" y="5574037"/>
            <a:ext cx="2095752" cy="1178630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9D239156-BA60-C5AC-5F6D-95659F8C497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52583" y="5587185"/>
            <a:ext cx="2072373" cy="1165482"/>
          </a:xfrm>
          <a:prstGeom prst="rect">
            <a:avLst/>
          </a:prstGeom>
        </p:spPr>
      </p:pic>
      <p:sp>
        <p:nvSpPr>
          <p:cNvPr id="41" name="กล่องข้อความ 40">
            <a:extLst>
              <a:ext uri="{FF2B5EF4-FFF2-40B4-BE49-F238E27FC236}">
                <a16:creationId xmlns:a16="http://schemas.microsoft.com/office/drawing/2014/main" id="{6206BF19-A246-CD37-C6C9-DFBDF9396CC9}"/>
              </a:ext>
            </a:extLst>
          </p:cNvPr>
          <p:cNvSpPr txBox="1"/>
          <p:nvPr/>
        </p:nvSpPr>
        <p:spPr>
          <a:xfrm>
            <a:off x="385763" y="6800532"/>
            <a:ext cx="6737696" cy="1237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11 เมษายน พ.ศ. 2566 เวลา 11.00 น.นายมนตรี ศรีคำภา นายกเทศมนตรีตำบลกุดชมภู พร้อมด้วยคณะผู้บริหารฯ ต้อนรับ นายสมเจตน์ เต็งมงคล รองผู้ว่าราชการจังหวัดอุบลราชธานี ตรวจเยี่ยมและให้กำลังใจเจ้าหน้าที่ประจำ จุดบริการประชาชน ในช่วงเทศกาลสงกรานต์ ณ จุดบ้านยอดดอนชี ตำบลกุดชมภู อำเภอ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 </a:t>
            </a:r>
            <a:endParaRPr lang="th-TH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11788E79-E979-C959-C0B9-A29AF28B0C5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3539" y="8058519"/>
            <a:ext cx="2067673" cy="1281161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03376BD0-9F90-F4D6-122A-E9FDA2A4F35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59914" y="8038327"/>
            <a:ext cx="2095752" cy="1307880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3F83943A-5903-90DD-6C77-D70F6E961D3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969724" y="8041465"/>
            <a:ext cx="1754926" cy="13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59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69A1C63-9532-834C-9D5A-E37A25BB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" y="0"/>
            <a:ext cx="7561594" cy="10688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BF364D-45E2-6D46-A76E-DBBAA0E9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96"/>
            <a:ext cx="7562850" cy="7901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091CBD-DF43-5047-A6C9-2356A5E0F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562850" cy="4170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450B0-78DB-5049-9D60-1CF22B5F4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288" y="-1868"/>
            <a:ext cx="1876425" cy="1338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667D3D-F12E-FD40-8BBA-A667E0C6B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62" y="910224"/>
            <a:ext cx="4146551" cy="1881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9414C8-2FD2-B94A-8054-54128AE64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3" y="-1868"/>
            <a:ext cx="1824086" cy="1338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A2054B-A596-EB46-AE0A-009462C1A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3" y="2834480"/>
            <a:ext cx="6786113" cy="67952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1C4371-DD38-844D-8E6B-9755853E23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676" y="1872777"/>
            <a:ext cx="1009200" cy="6541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00D140-302F-764F-811E-59B7FF2C0BD7}"/>
              </a:ext>
            </a:extLst>
          </p:cNvPr>
          <p:cNvSpPr txBox="1"/>
          <p:nvPr/>
        </p:nvSpPr>
        <p:spPr>
          <a:xfrm>
            <a:off x="1244602" y="823746"/>
            <a:ext cx="5161991" cy="646331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th-TH" sz="3600" dirty="0">
                <a:solidFill>
                  <a:schemeClr val="accent6">
                    <a:lumMod val="75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จดหมายข่าว</a:t>
            </a:r>
            <a:r>
              <a:rPr lang="th-TH" sz="3600" dirty="0"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ประชาสัมพันธ์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BD6A91-E7D8-3949-9C46-088559861E7B}"/>
              </a:ext>
            </a:extLst>
          </p:cNvPr>
          <p:cNvSpPr txBox="1"/>
          <p:nvPr/>
        </p:nvSpPr>
        <p:spPr>
          <a:xfrm>
            <a:off x="3496622" y="2394137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chemeClr val="accent1">
                    <a:lumMod val="50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ฉบับที่ 4 เดือนเมษายน 2566</a:t>
            </a:r>
            <a:endParaRPr lang="th-TH" sz="1800" dirty="0">
              <a:solidFill>
                <a:schemeClr val="accent1">
                  <a:lumMod val="50000"/>
                </a:schemeClr>
              </a:solidFill>
              <a:effectLst>
                <a:glow rad="50800">
                  <a:schemeClr val="bg1"/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DD6F84-F5F3-7448-94FB-28CAEC0C67A3}"/>
              </a:ext>
            </a:extLst>
          </p:cNvPr>
          <p:cNvSpPr txBox="1"/>
          <p:nvPr/>
        </p:nvSpPr>
        <p:spPr>
          <a:xfrm>
            <a:off x="1126423" y="9968470"/>
            <a:ext cx="3600666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เทศบาลตำบลกุดชมภู </a:t>
            </a:r>
          </a:p>
          <a:p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อำเภอ</a:t>
            </a:r>
            <a:r>
              <a:rPr lang="th-TH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พิบู</a:t>
            </a:r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ลม</a:t>
            </a:r>
            <a:r>
              <a:rPr lang="th-TH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ัง</a:t>
            </a:r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DE8B741-A494-46E8-0658-7F5589D2E0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815" y="9754614"/>
            <a:ext cx="871126" cy="87112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263E0A9-597A-CEA9-BED9-CD17DEFD97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9288" y="9832453"/>
            <a:ext cx="677305" cy="67730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C6AA6E1-EA37-1F3D-3881-D7F953697E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3397" y="9822015"/>
            <a:ext cx="677305" cy="677305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93ECB17-1806-5A25-1989-CB36D9CCA43E}"/>
              </a:ext>
            </a:extLst>
          </p:cNvPr>
          <p:cNvSpPr txBox="1"/>
          <p:nvPr/>
        </p:nvSpPr>
        <p:spPr>
          <a:xfrm>
            <a:off x="434180" y="2865157"/>
            <a:ext cx="67805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13 เมษายน เวลา 07:30 น. นายมนตรี ศรีคำภา นายกเทศมนตรีตำบลกุดชมภู เป็นประธานในพิธี </a:t>
            </a:r>
          </a:p>
          <a:p>
            <a:pPr algn="l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เปิดโครงการประเพณีสงกรานต์และรดน้ำขอพรผู้สูงอายุประจำปี 2566 พร้อมด้วยคณะผู้บริหารฯ สมาชิกสภาเทศบาลตำบลกุดชมภู พนักงานเจ้าหน้าที่เทศบาลตำบลกุดชมภู โดยมีกิจกรรมตักบาตรพระสงฆ์ ปล่อยนกปล่อยปลา รดน้ำขอพรผู้สูงอายุ เพื่ออนุรักษ์วัฒนธรรมประเพณีอันดีงามของไทย สืบต่อไป ทั้งนี้ได้มอบเกียรติบัตรเชิดชูเกียรติภูมิปัญญาท้องถิ่น 9 ด้าน ครูภูมิปัญญา ประจำปี 2566 ณ เทศบาลตำบลกุดชมภู อำเภอ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DEBEE74-3384-FA1D-9B56-5D2672919A1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225" y="4594266"/>
            <a:ext cx="2077055" cy="1242119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89735060-9F5F-9997-4221-7E504317BD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47047" y="4583014"/>
            <a:ext cx="2142085" cy="1242119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564E0199-CC1A-5B38-2C22-6A53C32701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7899" y="4594266"/>
            <a:ext cx="2159448" cy="1242119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2B7696F5-C3E7-2F2B-4612-FAA9E60737A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2693" y="5885623"/>
            <a:ext cx="2077055" cy="1201733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B01CD17B-17C6-0821-645B-0D3FAE1C84E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47047" y="5885623"/>
            <a:ext cx="2142085" cy="1242119"/>
          </a:xfrm>
          <a:prstGeom prst="rect">
            <a:avLst/>
          </a:prstGeom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91B58B3F-8712-7A13-E3B2-3539A0FF9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66431" y="5916569"/>
            <a:ext cx="2159449" cy="1214690"/>
          </a:xfrm>
          <a:prstGeom prst="rect">
            <a:avLst/>
          </a:prstGeom>
        </p:spPr>
      </p:pic>
      <p:pic>
        <p:nvPicPr>
          <p:cNvPr id="50" name="รูปภาพ 49">
            <a:extLst>
              <a:ext uri="{FF2B5EF4-FFF2-40B4-BE49-F238E27FC236}">
                <a16:creationId xmlns:a16="http://schemas.microsoft.com/office/drawing/2014/main" id="{2A9B5AAA-8B5E-5A22-3B39-6078F920BA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2693" y="7183060"/>
            <a:ext cx="2065587" cy="1161666"/>
          </a:xfrm>
          <a:prstGeom prst="rect">
            <a:avLst/>
          </a:prstGeom>
        </p:spPr>
      </p:pic>
      <p:pic>
        <p:nvPicPr>
          <p:cNvPr id="52" name="รูปภาพ 51">
            <a:extLst>
              <a:ext uri="{FF2B5EF4-FFF2-40B4-BE49-F238E27FC236}">
                <a16:creationId xmlns:a16="http://schemas.microsoft.com/office/drawing/2014/main" id="{ADB03A5D-C2C8-B922-37B5-B2966C4F8D5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47047" y="7183060"/>
            <a:ext cx="2122232" cy="1161666"/>
          </a:xfrm>
          <a:prstGeom prst="rect">
            <a:avLst/>
          </a:prstGeom>
        </p:spPr>
      </p:pic>
      <p:pic>
        <p:nvPicPr>
          <p:cNvPr id="54" name="รูปภาพ 53">
            <a:extLst>
              <a:ext uri="{FF2B5EF4-FFF2-40B4-BE49-F238E27FC236}">
                <a16:creationId xmlns:a16="http://schemas.microsoft.com/office/drawing/2014/main" id="{6E81C2DA-AF9F-5AA3-636E-CF7AC70803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58046" y="7214480"/>
            <a:ext cx="2159448" cy="1161665"/>
          </a:xfrm>
          <a:prstGeom prst="rect">
            <a:avLst/>
          </a:prstGeom>
        </p:spPr>
      </p:pic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1E3BBF42-E594-8880-534E-F1C0163C89F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2693" y="8408563"/>
            <a:ext cx="2065589" cy="1161666"/>
          </a:xfrm>
          <a:prstGeom prst="rect">
            <a:avLst/>
          </a:prstGeom>
        </p:spPr>
      </p:pic>
      <p:pic>
        <p:nvPicPr>
          <p:cNvPr id="58" name="รูปภาพ 57">
            <a:extLst>
              <a:ext uri="{FF2B5EF4-FFF2-40B4-BE49-F238E27FC236}">
                <a16:creationId xmlns:a16="http://schemas.microsoft.com/office/drawing/2014/main" id="{424F6920-648C-4E76-5804-C7F56118674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47046" y="8408563"/>
            <a:ext cx="2122232" cy="1161666"/>
          </a:xfrm>
          <a:prstGeom prst="rect">
            <a:avLst/>
          </a:prstGeom>
        </p:spPr>
      </p:pic>
      <p:pic>
        <p:nvPicPr>
          <p:cNvPr id="60" name="รูปภาพ 59">
            <a:extLst>
              <a:ext uri="{FF2B5EF4-FFF2-40B4-BE49-F238E27FC236}">
                <a16:creationId xmlns:a16="http://schemas.microsoft.com/office/drawing/2014/main" id="{C6E90439-2AFD-A0AA-F051-F1558F86EC8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58041" y="8436479"/>
            <a:ext cx="2015947" cy="113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87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69A1C63-9532-834C-9D5A-E37A25BB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" y="0"/>
            <a:ext cx="7561594" cy="10688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BF364D-45E2-6D46-A76E-DBBAA0E9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96"/>
            <a:ext cx="7562850" cy="7901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091CBD-DF43-5047-A6C9-2356A5E0F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562850" cy="4170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450B0-78DB-5049-9D60-1CF22B5F4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288" y="-1868"/>
            <a:ext cx="1876425" cy="1338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667D3D-F12E-FD40-8BBA-A667E0C6B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62" y="910224"/>
            <a:ext cx="4146551" cy="1881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9414C8-2FD2-B94A-8054-54128AE64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3" y="-1868"/>
            <a:ext cx="1824086" cy="1338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A2054B-A596-EB46-AE0A-009462C1A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3" y="2834480"/>
            <a:ext cx="6786113" cy="67952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1C4371-DD38-844D-8E6B-9755853E23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676" y="1872777"/>
            <a:ext cx="1009200" cy="6541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00D140-302F-764F-811E-59B7FF2C0BD7}"/>
              </a:ext>
            </a:extLst>
          </p:cNvPr>
          <p:cNvSpPr txBox="1"/>
          <p:nvPr/>
        </p:nvSpPr>
        <p:spPr>
          <a:xfrm>
            <a:off x="1244602" y="823746"/>
            <a:ext cx="5161991" cy="646331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th-TH" sz="3600" dirty="0">
                <a:solidFill>
                  <a:schemeClr val="accent6">
                    <a:lumMod val="75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จดหมายข่าว</a:t>
            </a:r>
            <a:r>
              <a:rPr lang="th-TH" sz="3600" dirty="0"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ประชาสัมพันธ์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BD6A91-E7D8-3949-9C46-088559861E7B}"/>
              </a:ext>
            </a:extLst>
          </p:cNvPr>
          <p:cNvSpPr txBox="1"/>
          <p:nvPr/>
        </p:nvSpPr>
        <p:spPr>
          <a:xfrm>
            <a:off x="3496622" y="2394137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chemeClr val="accent1">
                    <a:lumMod val="50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ฉบับที่ 4 เดือนเมษายน 2566</a:t>
            </a:r>
            <a:endParaRPr lang="th-TH" sz="1800" dirty="0">
              <a:solidFill>
                <a:schemeClr val="accent1">
                  <a:lumMod val="50000"/>
                </a:schemeClr>
              </a:solidFill>
              <a:effectLst>
                <a:glow rad="50800">
                  <a:schemeClr val="bg1"/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DD6F84-F5F3-7448-94FB-28CAEC0C67A3}"/>
              </a:ext>
            </a:extLst>
          </p:cNvPr>
          <p:cNvSpPr txBox="1"/>
          <p:nvPr/>
        </p:nvSpPr>
        <p:spPr>
          <a:xfrm>
            <a:off x="1126423" y="9968470"/>
            <a:ext cx="3600666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เทศบาลตำบลกุดชมภู </a:t>
            </a:r>
          </a:p>
          <a:p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อำเภอ</a:t>
            </a:r>
            <a:r>
              <a:rPr lang="th-TH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พิบู</a:t>
            </a:r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ลม</a:t>
            </a:r>
            <a:r>
              <a:rPr lang="th-TH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ัง</a:t>
            </a:r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DE8B741-A494-46E8-0658-7F5589D2E0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815" y="9754614"/>
            <a:ext cx="871126" cy="87112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263E0A9-597A-CEA9-BED9-CD17DEFD97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9288" y="9832453"/>
            <a:ext cx="677305" cy="67730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C6AA6E1-EA37-1F3D-3881-D7F953697E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3397" y="9822015"/>
            <a:ext cx="677305" cy="677305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93ECB17-1806-5A25-1989-CB36D9CCA43E}"/>
              </a:ext>
            </a:extLst>
          </p:cNvPr>
          <p:cNvSpPr txBox="1"/>
          <p:nvPr/>
        </p:nvSpPr>
        <p:spPr>
          <a:xfrm>
            <a:off x="434180" y="2865157"/>
            <a:ext cx="67805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13 เมษายน พ.ศ. 2566 เวลา 11.00 น. นายมนตรี ศรีคำภา นายกเทศมนตรีตำบลกุดชมภู พร้อมด้วยคณะผู้บริหารฯ สมาชิกสภาเทศบาลตำบลกุดชมภู พนักงาน เจ้าหน้าที่เทศบาลตำบลกุดชมภู ออกตรวจเยี่ยมการตั้งจุดตรวจ จุดบริการประชาชน โครงการดำเนินการป้องกันและลดอุบัติเหตุทางถนนช่วงเทศกาลสงกรานต์ ประจำปี 2566 พร้อมให้กำลังใจแก่ผู้ปฏิบัติหน้าที่ ณ จุดตรวจบ้านยอดดอนชี จุดตรวจแก่งไฮ และจุดตรวจบ้านแก่งเจริญ ตำบลกุดชมภู อำเภอ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สาหารจังหวัดอุบลราชธานี</a:t>
            </a:r>
          </a:p>
          <a:p>
            <a:endParaRPr lang="th-TH" dirty="0"/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92F01CB2-C81B-107A-EA1F-B63C75A757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0110" y="4415100"/>
            <a:ext cx="2119265" cy="1589090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2BDE4E7A-8C25-D161-5727-4638CE0627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6504" y="4415099"/>
            <a:ext cx="2119263" cy="1589089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24C876DE-55BE-4FC7-4125-2BC1733BC64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6984" y="4406695"/>
            <a:ext cx="2129991" cy="1597493"/>
          </a:xfrm>
          <a:prstGeom prst="rect">
            <a:avLst/>
          </a:prstGeom>
        </p:spPr>
      </p:pic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3950DE8-4587-1E07-0DDD-839C195EB283}"/>
              </a:ext>
            </a:extLst>
          </p:cNvPr>
          <p:cNvSpPr txBox="1"/>
          <p:nvPr/>
        </p:nvSpPr>
        <p:spPr>
          <a:xfrm>
            <a:off x="457247" y="6075199"/>
            <a:ext cx="6714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21 เมษายน 2566 เวลา 09.00 น. นายมนตรี ศรีคำภา นายกเทศมนตรีตำบลกุดชมภู เป็นประธานเปิดโครงการอบรมการปฐมพยาบาลเบื้องต้นและการช่วยฟื้นคืนชีพ </a:t>
            </a:r>
            <a:r>
              <a:rPr lang="en-US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CPR 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เพื่อให้ผู้ที่เข้าอบรมมีความรู้และทักษะในการปฐมพยาบาลเบื้องต้นที่ถูกต้อง พร้อมด้วยคณะผู้บริหารฯ สมาชิกสภาฯ กำนัน ผู้ใหญ่บ้านตำบลกุดชมภู พนักงาน เจ้าหน้าที่เทศบาลตำบลกุดชมภู ณ หอประชุมโรงพยาบาลส่งเสริมตำบลกุดชมภู ตำบลกุดชมภู อำเภอ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37F77495-5415-D10B-5C12-A6CB650B3A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462" y="7664377"/>
            <a:ext cx="2093913" cy="1423164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D28B2E98-7B5D-2BF6-5681-D32CDDFDBC0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80325" y="7671655"/>
            <a:ext cx="2046764" cy="1423164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515B3239-F2B9-D40A-0D4E-0EF4597B247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825767" y="7660641"/>
            <a:ext cx="2211621" cy="143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13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C69A1C63-9532-834C-9D5A-E37A25BBD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" y="0"/>
            <a:ext cx="7561594" cy="10688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BF364D-45E2-6D46-A76E-DBBAA0E9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996"/>
            <a:ext cx="7562850" cy="7901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091CBD-DF43-5047-A6C9-2356A5E0F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562850" cy="4170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450B0-78DB-5049-9D60-1CF22B5F4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9288" y="-1868"/>
            <a:ext cx="1876425" cy="13389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667D3D-F12E-FD40-8BBA-A667E0C6B3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462" y="910224"/>
            <a:ext cx="4146551" cy="18813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9414C8-2FD2-B94A-8054-54128AE64E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3" y="-1868"/>
            <a:ext cx="1824086" cy="1338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A2054B-A596-EB46-AE0A-009462C1A3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763" y="2834480"/>
            <a:ext cx="6786113" cy="67952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1C4371-DD38-844D-8E6B-9755853E23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676" y="1872777"/>
            <a:ext cx="1009200" cy="65411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000D140-302F-764F-811E-59B7FF2C0BD7}"/>
              </a:ext>
            </a:extLst>
          </p:cNvPr>
          <p:cNvSpPr txBox="1"/>
          <p:nvPr/>
        </p:nvSpPr>
        <p:spPr>
          <a:xfrm>
            <a:off x="1244602" y="823746"/>
            <a:ext cx="5161991" cy="646331"/>
          </a:xfrm>
          <a:prstGeom prst="rect">
            <a:avLst/>
          </a:prstGeom>
          <a:noFill/>
          <a:effectLst>
            <a:glow rad="101600">
              <a:schemeClr val="bg1"/>
            </a:glow>
          </a:effectLst>
        </p:spPr>
        <p:txBody>
          <a:bodyPr wrap="none" rtlCol="0">
            <a:spAutoFit/>
          </a:bodyPr>
          <a:lstStyle/>
          <a:p>
            <a:r>
              <a:rPr lang="th-TH" sz="3600" dirty="0">
                <a:solidFill>
                  <a:schemeClr val="accent6">
                    <a:lumMod val="75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จดหมายข่าว</a:t>
            </a:r>
            <a:r>
              <a:rPr lang="th-TH" sz="3600" dirty="0"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ประชาสัมพันธ์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BD6A91-E7D8-3949-9C46-088559861E7B}"/>
              </a:ext>
            </a:extLst>
          </p:cNvPr>
          <p:cNvSpPr txBox="1"/>
          <p:nvPr/>
        </p:nvSpPr>
        <p:spPr>
          <a:xfrm>
            <a:off x="3496622" y="2394137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dirty="0">
                <a:solidFill>
                  <a:schemeClr val="accent1">
                    <a:lumMod val="50000"/>
                  </a:schemeClr>
                </a:solidFill>
                <a:effectLst>
                  <a:glow rad="50800">
                    <a:schemeClr val="bg1"/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ฉบับที่ 4 เดือนเมษายน 2566</a:t>
            </a:r>
            <a:endParaRPr lang="th-TH" sz="1800" dirty="0">
              <a:solidFill>
                <a:schemeClr val="accent1">
                  <a:lumMod val="50000"/>
                </a:schemeClr>
              </a:solidFill>
              <a:effectLst>
                <a:glow rad="50800">
                  <a:schemeClr val="bg1"/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DD6F84-F5F3-7448-94FB-28CAEC0C67A3}"/>
              </a:ext>
            </a:extLst>
          </p:cNvPr>
          <p:cNvSpPr txBox="1"/>
          <p:nvPr/>
        </p:nvSpPr>
        <p:spPr>
          <a:xfrm>
            <a:off x="1126423" y="9968470"/>
            <a:ext cx="3600666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เทศบาลตำบลกุดชมภู </a:t>
            </a:r>
          </a:p>
          <a:p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อำเภอ</a:t>
            </a:r>
            <a:r>
              <a:rPr lang="th-TH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พิบู</a:t>
            </a:r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ลม</a:t>
            </a:r>
            <a:r>
              <a:rPr lang="th-TH" sz="16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ัง</a:t>
            </a:r>
            <a:r>
              <a:rPr lang="th-TH" sz="1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tr" pitchFamily="2" charset="-34"/>
                <a:cs typeface="Mitr" pitchFamily="2" charset="-34"/>
              </a:rPr>
              <a:t>สาหาร จังหวัดอุบลราชธานี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0DE8B741-A494-46E8-0658-7F5589D2E0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815" y="9754614"/>
            <a:ext cx="871126" cy="871126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6263E0A9-597A-CEA9-BED9-CD17DEFD97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29288" y="9832453"/>
            <a:ext cx="677305" cy="677305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AC6AA6E1-EA37-1F3D-3881-D7F953697E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03397" y="9822015"/>
            <a:ext cx="677305" cy="677305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93ECB17-1806-5A25-1989-CB36D9CCA43E}"/>
              </a:ext>
            </a:extLst>
          </p:cNvPr>
          <p:cNvSpPr txBox="1"/>
          <p:nvPr/>
        </p:nvSpPr>
        <p:spPr>
          <a:xfrm>
            <a:off x="461161" y="2929588"/>
            <a:ext cx="6780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เมษายน 2566 เวลา 09.00 น. นางประยงค์ วงจันทา ท้องถิ่นอำเภอ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</a:t>
            </a:r>
          </a:p>
          <a:p>
            <a:pPr algn="l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และนายพนม เมืองก้อน เจ้าหน้าที่ท้องถิ่นฯ พร้อมคณะผู้บริหาร เจ้าหน้าที่เทศบาลตำบลกุดชมภู ร่วมออกสุ่มตรวจสอบและประเมินผลการดำเนินงานโครงการอาหารกลางวันของศูนย์พัฒนาเด็กเล็ก ขององค์กรปกครองส่วนท้องถิ่น ในสังกัดเทศบาลตำบลกุดชมภู ทั้ง 4 ศูนย์</a:t>
            </a:r>
          </a:p>
          <a:p>
            <a:endParaRPr lang="th-TH" dirty="0"/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13950DE8-4587-1E07-0DDD-839C195EB283}"/>
              </a:ext>
            </a:extLst>
          </p:cNvPr>
          <p:cNvSpPr txBox="1"/>
          <p:nvPr/>
        </p:nvSpPr>
        <p:spPr>
          <a:xfrm>
            <a:off x="399850" y="5580757"/>
            <a:ext cx="7048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27 เมษายน 2566 เวลา 09.00 น. นายมนตรี ศรีคำภา นายกเทศมนตรีตำบลกุดชมภู เป็นประธานเปิด</a:t>
            </a:r>
          </a:p>
          <a:p>
            <a:pPr algn="l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โครงการอบรมการมีครรภ์ มีสุข แม่ลูกแข็งแรง เพื่อให้พัฒนาองค์ความรู้และระบบการบริการอนามัยแม่และเด็ก</a:t>
            </a:r>
          </a:p>
          <a:p>
            <a:pPr algn="l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ที่มีมาตรฐานและอย่างต่อเนื่อง พร้อมด้วยคณะผู้บริหารฯ สมาชิกสภาฯ ผู้ใหญ่บ้านตำบลกุดชมภู พนักงาน </a:t>
            </a:r>
          </a:p>
          <a:p>
            <a:pPr algn="l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เจ้าหน้าที่เทศบาลตำบลกุดชมภู ณ หอประชุมโรงพยาบาลส่งเสริมตำบลกุดชมภู ตำบลกุดชมภู อำเภอ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</a:t>
            </a:r>
          </a:p>
          <a:p>
            <a:pPr algn="l"/>
            <a:r>
              <a:rPr lang="th-TH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จังหวัดอุบลราชธานี</a:t>
            </a:r>
          </a:p>
          <a:p>
            <a:endParaRPr lang="th-TH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7597FA7-E565-267F-66F8-C4E4130CB2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5462" y="4188932"/>
            <a:ext cx="2134559" cy="1338561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3A63F431-9357-5314-39DB-2E479735BE3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24322" y="4195392"/>
            <a:ext cx="2178509" cy="1338561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93B4BBA2-084F-5449-CA9A-10BEE12019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8228" y="4167912"/>
            <a:ext cx="2091799" cy="1359581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FF99D4FA-4AA6-E31F-9A6C-68A9A149CF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26756" y="7249270"/>
            <a:ext cx="2044341" cy="152127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5E5D3DBE-0DD9-3DF3-055B-B8668DC3044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5462" y="7237809"/>
            <a:ext cx="2295275" cy="1521270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A205CF31-46CD-499E-4BE3-84356A775F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7116" y="7237809"/>
            <a:ext cx="1960272" cy="15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59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292</TotalTime>
  <Words>616</Words>
  <Application>Microsoft Office PowerPoint</Application>
  <PresentationFormat>กำหนดเอง</PresentationFormat>
  <Paragraphs>29</Paragraphs>
  <Slides>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Mitr</vt:lpstr>
      <vt:lpstr>Tahoma</vt:lpstr>
      <vt:lpstr>TH SarabunPSK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HP</cp:lastModifiedBy>
  <cp:revision>32</cp:revision>
  <dcterms:created xsi:type="dcterms:W3CDTF">2020-08-20T03:34:44Z</dcterms:created>
  <dcterms:modified xsi:type="dcterms:W3CDTF">2023-05-09T03:41:28Z</dcterms:modified>
</cp:coreProperties>
</file>