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7559675" cy="10691813"/>
  <p:notesSz cx="7102475" cy="9388475"/>
  <p:embeddedFontLst>
    <p:embeddedFont>
      <p:font typeface="Angsana New" pitchFamily="18" charset="-34"/>
      <p:regular r:id="rId9"/>
      <p:bold r:id="rId10"/>
      <p:italic r:id="rId11"/>
      <p:boldItalic r:id="rId12"/>
    </p:embeddedFont>
    <p:embeddedFont>
      <p:font typeface="Mitr" pitchFamily="2" charset="-34"/>
      <p:regular r:id="rId13"/>
    </p:embeddedFont>
    <p:embeddedFont>
      <p:font typeface="Calibri Light" pitchFamily="34" charset="0"/>
      <p:regular r:id="rId14"/>
      <p:italic r:id="rId15"/>
    </p:embeddedFont>
    <p:embeddedFont>
      <p:font typeface="TH SarabunPSK" pitchFamily="34" charset="-34"/>
      <p:regular r:id="rId16"/>
      <p:bold r:id="rId17"/>
      <p:italic r:id="rId18"/>
      <p:boldItalic r:id="rId19"/>
    </p:embeddedFont>
    <p:embeddedFont>
      <p:font typeface="Mitr Light" charset="-34"/>
      <p:regular r:id="rId20"/>
    </p:embeddedFont>
    <p:embeddedFont>
      <p:font typeface="Cordia New" pitchFamily="34" charset="-34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77B"/>
    <a:srgbClr val="C0D17F"/>
    <a:srgbClr val="009688"/>
    <a:srgbClr val="E77B75"/>
    <a:srgbClr val="DCB022"/>
    <a:srgbClr val="47BBD6"/>
    <a:srgbClr val="2F2F82"/>
    <a:srgbClr val="9FBA77"/>
    <a:srgbClr val="009685"/>
    <a:srgbClr val="E67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>
        <p:scale>
          <a:sx n="90" d="100"/>
          <a:sy n="90" d="100"/>
        </p:scale>
        <p:origin x="-1308" y="252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23.jpeg"/><Relationship Id="rId10" Type="http://schemas.openxmlformats.org/officeDocument/2006/relationships/image" Target="../media/image9.png"/><Relationship Id="rId19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31.jpeg"/><Relationship Id="rId2" Type="http://schemas.openxmlformats.org/officeDocument/2006/relationships/image" Target="../media/image1.pn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29.jpeg"/><Relationship Id="rId10" Type="http://schemas.openxmlformats.org/officeDocument/2006/relationships/image" Target="../media/image9.png"/><Relationship Id="rId19" Type="http://schemas.openxmlformats.org/officeDocument/2006/relationships/image" Target="../media/image33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38.jpeg"/><Relationship Id="rId3" Type="http://schemas.openxmlformats.org/officeDocument/2006/relationships/image" Target="../media/image2.png"/><Relationship Id="rId21" Type="http://schemas.openxmlformats.org/officeDocument/2006/relationships/image" Target="../media/image41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37.jpeg"/><Relationship Id="rId2" Type="http://schemas.openxmlformats.org/officeDocument/2006/relationships/image" Target="../media/image1.png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35.jpeg"/><Relationship Id="rId10" Type="http://schemas.openxmlformats.org/officeDocument/2006/relationships/image" Target="../media/image9.png"/><Relationship Id="rId19" Type="http://schemas.openxmlformats.org/officeDocument/2006/relationships/image" Target="../media/image3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4.jpeg"/><Relationship Id="rId22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4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46.jpeg"/><Relationship Id="rId2" Type="http://schemas.openxmlformats.org/officeDocument/2006/relationships/image" Target="../media/image1.png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44.jpeg"/><Relationship Id="rId10" Type="http://schemas.openxmlformats.org/officeDocument/2006/relationships/image" Target="../media/image9.png"/><Relationship Id="rId19" Type="http://schemas.openxmlformats.org/officeDocument/2006/relationships/image" Target="../media/image4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54.jpeg"/><Relationship Id="rId3" Type="http://schemas.openxmlformats.org/officeDocument/2006/relationships/image" Target="../media/image2.png"/><Relationship Id="rId21" Type="http://schemas.openxmlformats.org/officeDocument/2006/relationships/image" Target="../media/image57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53.jpg"/><Relationship Id="rId2" Type="http://schemas.openxmlformats.org/officeDocument/2006/relationships/image" Target="../media/image1.png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51.jpeg"/><Relationship Id="rId10" Type="http://schemas.openxmlformats.org/officeDocument/2006/relationships/image" Target="../media/image9.png"/><Relationship Id="rId19" Type="http://schemas.openxmlformats.org/officeDocument/2006/relationships/image" Target="../media/image55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50.jpeg"/><Relationship Id="rId22" Type="http://schemas.openxmlformats.org/officeDocument/2006/relationships/image" Target="../media/image5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63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62.jpg"/><Relationship Id="rId2" Type="http://schemas.openxmlformats.org/officeDocument/2006/relationships/image" Target="../media/image1.png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60.jpeg"/><Relationship Id="rId10" Type="http://schemas.openxmlformats.org/officeDocument/2006/relationships/image" Target="../media/image9.png"/><Relationship Id="rId19" Type="http://schemas.openxmlformats.org/officeDocument/2006/relationships/image" Target="../media/image64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 dirty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239602" y="1964324"/>
            <a:ext cx="3259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7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เดือน กรกฎาคม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2355273"/>
            <a:ext cx="7288623" cy="716873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783" y="6536397"/>
            <a:ext cx="7216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4 กรกฎาคม 2565 เวลา 09.00 น.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พร้อมด้วยคณะผู้บริหารฯ เป็น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ประธานในพิธีเปิดโครงการส่งเสริมสุขภาพและการตรวจประเมิน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IQ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เด็ก 3-15 ปี ประจำปีงบประมาณ 2565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โอกาสนี้ นาย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สมาชิกสภาเทศบาลตำบลกุด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กำนัน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พนักงาน เจ้าหน้าที่ เทศบาลตำบล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ได้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เข้าร่วมโครงการนี้ด้วย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ห้องประชุมโรงพยาบาลส่งเสริมสุขภาพ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3" y="8125128"/>
            <a:ext cx="2367548" cy="1234507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47" y="8135761"/>
            <a:ext cx="2190233" cy="1213240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00" y="8135760"/>
            <a:ext cx="2016444" cy="1213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123" y="2355273"/>
            <a:ext cx="72857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2 กรกฎาคม 2565 เวลา 08.00 น. นายมนตรี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พร้อมด้วยคณะ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ผู้บริหาร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ฯ นาย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สมาชิก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สภา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เทศบาลฯ พนักงาน เจ้าหน้าที่เทศบาลตำบลกุด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ร่วมต้อนรับพระ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เกษมวร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กิจ (หลวง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พ่อวิชัย เขมิ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โย) เจ้าอาวาส</a:t>
            </a:r>
            <a:r>
              <a:rPr lang="th-TH" sz="2000" dirty="0" smtClean="0"/>
              <a:t>วัด</a:t>
            </a:r>
            <a:r>
              <a:rPr lang="th-TH" sz="2000" dirty="0"/>
              <a:t>ถ้ำผาจม อ.แม่สาย จ.</a:t>
            </a:r>
            <a:r>
              <a:rPr lang="th-TH" sz="2000" dirty="0" smtClean="0"/>
              <a:t>เชียงราย พร้อม</a:t>
            </a:r>
            <a:r>
              <a:rPr lang="th-TH" sz="2000" dirty="0" err="1" smtClean="0"/>
              <a:t>คณะศิษ</a:t>
            </a:r>
            <a:r>
              <a:rPr lang="th-TH" sz="2000" dirty="0" smtClean="0"/>
              <a:t>ยานุศิษย์ และคณะญาติธรรม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มอบ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ทุนการศึกษาให้กับนักเรียนที่เรียน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ดีแต่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ยากจน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มอบโคกระบือ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และข้าว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สาอาหารแห้ง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ให้พี่น้องชาวบ้านหินลาดและบ้านแสนตอ 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  <a:p>
            <a:pPr algn="thaiDist"/>
            <a:endParaRPr lang="th-TH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67" y="4282116"/>
            <a:ext cx="2006601" cy="106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3" y="5399292"/>
            <a:ext cx="2068847" cy="115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90" y="4282116"/>
            <a:ext cx="2143506" cy="106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1" y="5416596"/>
            <a:ext cx="20209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91" y="4282116"/>
            <a:ext cx="2068847" cy="106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38" y="5399291"/>
            <a:ext cx="2143506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42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179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7 เดือนกรกฎาคม 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7" y="2355273"/>
            <a:ext cx="7288623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142" y="2403284"/>
            <a:ext cx="73586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4 กรกฎาคม 2565. เวลา 11.00 น. นายยง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พร้อมด้วย นายประสงค์ แพทย์เพียร ที่ปรึกษานายกเทศมนตรีตำบลกุด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และงานส่งเสริมสุภาพเทศบาลร่วมกับสาธารณสุขอำเภอ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โรงพยาบาล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โรงพยาบาลส่งเสริมสุขภาพตำบลกุด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ร่วมตรวจมาตรฐานสถานพยาบาล คลินิกการแพทย์แผนไทย เลขที่ 146 หมู่ที่ 2 บ้านคำเม็ก 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525" y="5801905"/>
            <a:ext cx="7158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5 กรกฎาคม 2565 เวลา 09:30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พร้อม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ด้วยคณะ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ผู้บริหารฯ สมาชิก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สภา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เทศบาล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ฯ พนักงาน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เจ้าหน้าที่ เทศบาล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ร่วมกับ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ประชาชนในพื้นที่ตัดกิ่งไม้ที่กีดขวางทางจราจร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ทำความ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สะอาด เพื่อความปลอดภัยในการสัญจรไปมาของ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ประชาชน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30" name="รูปภาพ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7" y="7253218"/>
            <a:ext cx="2052875" cy="1582438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66" y="7253218"/>
            <a:ext cx="2195283" cy="1582438"/>
          </a:xfrm>
          <a:prstGeom prst="rect">
            <a:avLst/>
          </a:prstGeom>
        </p:spPr>
      </p:pic>
      <p:pic>
        <p:nvPicPr>
          <p:cNvPr id="36" name="รูปภาพ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62" y="7253218"/>
            <a:ext cx="2164979" cy="15824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2" y="4105854"/>
            <a:ext cx="201771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66" y="4105854"/>
            <a:ext cx="2236788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16" y="4105854"/>
            <a:ext cx="24447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79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179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7 เดือนกรกฎาคม 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7" y="2355273"/>
            <a:ext cx="7288623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997" y="2397805"/>
            <a:ext cx="73586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7 กรกฎาคม 2565 เวลา 09.00 น. นายยง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ประธานเปิดโครงการพัฒนาพฤติกรรม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สุขภาพประชาชน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กลุ่มเสี่ยงด้านสุขภาพ ปีงบประมาณ 2565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พร้อมด้วย</a:t>
            </a:r>
          </a:p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นายประสงค์ แพทย์เพียร ที่ปรึกษานายกเทศมนตรีตำบลกุด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สมาชิก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สภาเทศบาลตำบลกุด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กำนันตำบลกุด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และพนักงาน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เจ้าหน้าที่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ได้เข้าร่วมโครงการนี้ด้วย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ณ ห้องประชุมโรงพยาบาลส่งเสริมสุขภาพตำบลกุด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997" y="5837031"/>
            <a:ext cx="7158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/>
              <a:t>วันที่ 8 กรกฎาคม 2565 เวลา 09.00 น. </a:t>
            </a:r>
            <a:r>
              <a:rPr lang="th-TH" sz="2000" dirty="0" smtClean="0"/>
              <a:t>นาย</a:t>
            </a:r>
            <a:r>
              <a:rPr lang="th-TH" sz="2000" dirty="0"/>
              <a:t>มนตรี ศรีคำภา นายกเทศมนตรีตำบลกุด</a:t>
            </a:r>
            <a:r>
              <a:rPr lang="th-TH" sz="2000" dirty="0" err="1"/>
              <a:t>ชมภู</a:t>
            </a:r>
            <a:endParaRPr lang="th-TH" sz="2000" dirty="0"/>
          </a:p>
          <a:p>
            <a:pPr algn="thaiDist"/>
            <a:r>
              <a:rPr lang="th-TH" sz="2000" dirty="0"/>
              <a:t>เป็นประธานในพิธีเปิดโครงการอบรม </a:t>
            </a:r>
            <a:r>
              <a:rPr lang="th-TH" sz="2000" dirty="0" err="1"/>
              <a:t>อส</a:t>
            </a:r>
            <a:r>
              <a:rPr lang="th-TH" sz="2000" dirty="0"/>
              <a:t>ม. หมอครอบครัว ประจำปีงบประมาณ </a:t>
            </a:r>
            <a:r>
              <a:rPr lang="th-TH" sz="2000" dirty="0" smtClean="0"/>
              <a:t>2565 พร้อม</a:t>
            </a:r>
            <a:r>
              <a:rPr lang="th-TH" sz="2000" dirty="0"/>
              <a:t>ด้วยคณะ</a:t>
            </a:r>
            <a:r>
              <a:rPr lang="th-TH" sz="2000" dirty="0" smtClean="0"/>
              <a:t>ผู้บริหารฯ </a:t>
            </a:r>
            <a:r>
              <a:rPr lang="th-TH" sz="2000" dirty="0" smtClean="0"/>
              <a:t>สมาชิก</a:t>
            </a:r>
            <a:r>
              <a:rPr lang="th-TH" sz="2000" dirty="0"/>
              <a:t>สภาเทศบาลตำบลกุด</a:t>
            </a:r>
            <a:r>
              <a:rPr lang="th-TH" sz="2000" dirty="0" err="1"/>
              <a:t>ชมภู</a:t>
            </a:r>
            <a:r>
              <a:rPr lang="th-TH" sz="2000" dirty="0"/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และพนักงาน เจ้าหน้าที่ 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ได้เข้าร่วมโครงการนี้ด้วย </a:t>
            </a:r>
            <a:r>
              <a:rPr lang="th-TH" sz="2000" dirty="0" smtClean="0"/>
              <a:t>ณ </a:t>
            </a:r>
            <a:r>
              <a:rPr lang="th-TH" sz="2000" dirty="0"/>
              <a:t>ห้องประชุมโรงพยาบาลส่งเสริมสุขภาพ</a:t>
            </a:r>
            <a:r>
              <a:rPr lang="th-TH" sz="2000" dirty="0" smtClean="0"/>
              <a:t>ตำบลกุด</a:t>
            </a:r>
            <a:r>
              <a:rPr lang="th-TH" sz="2000" dirty="0" err="1"/>
              <a:t>ชมภู</a:t>
            </a:r>
            <a:r>
              <a:rPr lang="th-TH" sz="2000" dirty="0"/>
              <a:t> อำเภอ</a:t>
            </a:r>
            <a:r>
              <a:rPr lang="th-TH" sz="2000" dirty="0" err="1"/>
              <a:t>พิบูลมัง</a:t>
            </a:r>
            <a:r>
              <a:rPr lang="th-TH" sz="2000" dirty="0"/>
              <a:t>สาหาร จังหวัดอุบลราชธานี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7" y="4029022"/>
            <a:ext cx="2011074" cy="1508306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80" y="4029024"/>
            <a:ext cx="2011075" cy="1508306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89" y="4029023"/>
            <a:ext cx="2011076" cy="1508307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7587089"/>
            <a:ext cx="2106767" cy="1404511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33" y="7587089"/>
            <a:ext cx="2106767" cy="1404511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59" y="7587089"/>
            <a:ext cx="2106767" cy="140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9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179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7 เดือนกรกฎาคม 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7" y="2355273"/>
            <a:ext cx="7288623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997" y="2397805"/>
            <a:ext cx="73586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11 กรกฎาคม 2565 เวลา 09.00 น.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เป็นประธานในพิธีเปิดโครงการอบรมฟื้นฟู ให้ความรู้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ม. และนักบริบาล (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CG )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ในการดูแลผู้ป่วยกลุ่ม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LTC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ประจำปีงบประมาณ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2565 พร้อม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ด้วยคณะ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ผู้บริหารฯ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สมาชิก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สภาเทศบาล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กำนันตำบลกุด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และพ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นักงาน เจ้าหน้าที่ 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ได้เข้าร่วมโครงการนี้ด้วย ณ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ห้องประชุมโรงพยาบาลส่งเสริมสุขภาพตำบลกุด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997" y="5135526"/>
            <a:ext cx="7547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/>
              <a:t>วันที่ 14 กรกฎาคม 2565. เวลา 08.30 น. </a:t>
            </a:r>
            <a:r>
              <a:rPr lang="th-TH" sz="2000" dirty="0" smtClean="0"/>
              <a:t>นาย</a:t>
            </a:r>
            <a:r>
              <a:rPr lang="th-TH" sz="2000" dirty="0"/>
              <a:t>มนตรี ศรีคำภา นายกเทศมนตรีตำบลกุด</a:t>
            </a:r>
            <a:r>
              <a:rPr lang="th-TH" sz="2000" dirty="0" err="1"/>
              <a:t>ชมภู</a:t>
            </a:r>
            <a:r>
              <a:rPr lang="th-TH" sz="2000" dirty="0"/>
              <a:t> พร้อม</a:t>
            </a:r>
            <a:r>
              <a:rPr lang="th-TH" sz="2000" dirty="0" smtClean="0"/>
              <a:t>ด้วย</a:t>
            </a:r>
          </a:p>
          <a:p>
            <a:pPr algn="thaiDist"/>
            <a:r>
              <a:rPr lang="th-TH" sz="2000" dirty="0" smtClean="0"/>
              <a:t>คณะผู้บริหารฯ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/>
              <a:t>พนักงาน เจ้าหน้าที่เทศบาล</a:t>
            </a:r>
            <a:r>
              <a:rPr lang="th-TH" sz="2000" dirty="0" smtClean="0"/>
              <a:t>ตำบล</a:t>
            </a:r>
          </a:p>
          <a:p>
            <a:pPr algn="thaiDist"/>
            <a:r>
              <a:rPr lang="th-TH" sz="2000" dirty="0" smtClean="0"/>
              <a:t>กุด</a:t>
            </a:r>
            <a:r>
              <a:rPr lang="th-TH" sz="2000" dirty="0" err="1"/>
              <a:t>ชมภู</a:t>
            </a:r>
            <a:r>
              <a:rPr lang="th-TH" sz="2000" dirty="0"/>
              <a:t> ร่วมโครงการส่งเสริมกิจกรรม</a:t>
            </a:r>
            <a:r>
              <a:rPr lang="th-TH" sz="2000" dirty="0" smtClean="0"/>
              <a:t>ทางพระพุทธศาสนา วัน</a:t>
            </a:r>
            <a:r>
              <a:rPr lang="th-TH" sz="2000" dirty="0"/>
              <a:t>เข้าพรรษา เพื่อสืบสานวัฒนธรรม</a:t>
            </a:r>
            <a:r>
              <a:rPr lang="th-TH" sz="2000" dirty="0" smtClean="0"/>
              <a:t>ประเพณี</a:t>
            </a:r>
          </a:p>
          <a:p>
            <a:pPr algn="thaiDist"/>
            <a:r>
              <a:rPr lang="th-TH" sz="2000" dirty="0" smtClean="0"/>
              <a:t>อัน</a:t>
            </a:r>
            <a:r>
              <a:rPr lang="th-TH" sz="2000" dirty="0"/>
              <a:t>ดีงาม </a:t>
            </a:r>
            <a:r>
              <a:rPr lang="th-TH" sz="2000" dirty="0" smtClean="0"/>
              <a:t>และ</a:t>
            </a:r>
            <a:r>
              <a:rPr lang="th-TH" sz="2000" dirty="0"/>
              <a:t>ทำนุบำรุงพระพุทธศาสนา ณ วัดแก่งศิลา </a:t>
            </a:r>
            <a:r>
              <a:rPr lang="th-TH" sz="2000" dirty="0" smtClean="0"/>
              <a:t>บ้าน</a:t>
            </a:r>
            <a:r>
              <a:rPr lang="th-TH" sz="2000" dirty="0"/>
              <a:t>หินลาด หมู่ที่ 6 </a:t>
            </a:r>
            <a:r>
              <a:rPr lang="th-TH" sz="2000" dirty="0" smtClean="0"/>
              <a:t>ตำบลกุด</a:t>
            </a:r>
            <a:r>
              <a:rPr lang="th-TH" sz="2000" dirty="0" err="1" smtClean="0"/>
              <a:t>ชมภู</a:t>
            </a:r>
            <a:r>
              <a:rPr lang="th-TH" sz="2000" dirty="0" smtClean="0"/>
              <a:t> </a:t>
            </a:r>
            <a:endParaRPr lang="th-TH" sz="2000" dirty="0" smtClean="0"/>
          </a:p>
          <a:p>
            <a:pPr algn="thaiDist"/>
            <a:r>
              <a:rPr lang="th-TH" sz="2000" dirty="0" smtClean="0"/>
              <a:t>อำเภอ</a:t>
            </a:r>
            <a:r>
              <a:rPr lang="th-TH" sz="2000" dirty="0" err="1" smtClean="0"/>
              <a:t>พิบูลมัง</a:t>
            </a:r>
            <a:r>
              <a:rPr lang="th-TH" sz="2000" dirty="0" smtClean="0"/>
              <a:t>สา</a:t>
            </a:r>
            <a:r>
              <a:rPr lang="th-TH" sz="2000" dirty="0" smtClean="0"/>
              <a:t>หาร </a:t>
            </a:r>
            <a:r>
              <a:rPr lang="th-TH" sz="2000" dirty="0"/>
              <a:t>จังหวัดอุบลราชธานี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2" y="4007681"/>
            <a:ext cx="2157152" cy="112784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68" y="4029021"/>
            <a:ext cx="2230742" cy="110650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28" y="4029021"/>
            <a:ext cx="2294668" cy="1106505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2" y="6727234"/>
            <a:ext cx="2077852" cy="1181732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09" y="8027080"/>
            <a:ext cx="1909365" cy="1122030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99" y="6727234"/>
            <a:ext cx="1959564" cy="1181732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16" y="7995953"/>
            <a:ext cx="2084778" cy="1156352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10" y="6689199"/>
            <a:ext cx="1909365" cy="1257801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99" y="7995953"/>
            <a:ext cx="1959564" cy="11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7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179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7 เดือนกรกฎาคม 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7" y="2355273"/>
            <a:ext cx="7288623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997" y="2432603"/>
            <a:ext cx="7358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20 กรกฎาคม พ.ศ. 2565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ไฟฟ้า กองช่าง 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ได้รับมอบหมายจากผู้บังคับบัญชา ให้ออกปฏิบัติภารกิจ ซ่อม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แซ่ม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ไฟฟ้า หมู่ 3 บ้านโชคอำนวย และ หมู่ 4 บ้านหิน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สูง ตำบล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997" y="5353053"/>
            <a:ext cx="726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20 กรกฎาคม พ.ศ. 2565 เวลา 08.30 น. นายอดิศักดิ์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สาธิ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สุข ประธานสภาเทศบาลตำบลกุด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พร้อม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ด้วยสมาชิกสภาเทศบาลฯ กำนัน ผู้ใหญ่บ้าน ผู้ช่วยผู้ใหญ่บ้านตำบล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เข้าร่วมอบรม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โครงการ</a:t>
            </a: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อบรม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เพิ่มประสิทธิภาพงานประชาสัมพันธ์ระดับพื้นที่หมู่บ้านและชุมชน ประจำปีงบประมาณ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พ.ศ.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2565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รุ่น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ที่ 2 ณ หอประชุมอำเภอ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หาร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จังหวัด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อุบลราชธานี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พื่อเสริมสร้างการรับรู้ข้อมูลข่าวสารให้กับประชาชนได้อย่างถูกต้องและพัฒนาเครือข่ายประชาสัมพันธ์ ในระดับพื้นที่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30" name="รูปภาพ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2" y="3448266"/>
            <a:ext cx="1421253" cy="1897640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04" y="3448266"/>
            <a:ext cx="1421253" cy="1897640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99" y="3448266"/>
            <a:ext cx="1421253" cy="1897640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09" y="3448267"/>
            <a:ext cx="1421253" cy="1897640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4" y="7094807"/>
            <a:ext cx="2106475" cy="1579856"/>
          </a:xfrm>
          <a:prstGeom prst="rect">
            <a:avLst/>
          </a:prstGeom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98" y="7094806"/>
            <a:ext cx="2106477" cy="1579857"/>
          </a:xfrm>
          <a:prstGeom prst="rect">
            <a:avLst/>
          </a:prstGeom>
        </p:spPr>
      </p:pic>
      <p:pic>
        <p:nvPicPr>
          <p:cNvPr id="37" name="รูปภาพ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08" y="7094806"/>
            <a:ext cx="2106476" cy="15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179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7 เดือนกรกฎาคม 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7" y="2355273"/>
            <a:ext cx="7288623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997" y="2432603"/>
            <a:ext cx="7358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21 กรกฎาคม 2565 เวลา 09.00 น.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นายกเทศมนตรีตำบลกุดขม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ภู เป็นประธาน</a:t>
            </a: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พิธีเปิดโครงการเยาวชนรุ่นใหม่ร่วมใจต้านภัย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พร้อมด้วยคณะ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ผู้บริหารฯ สมาชิก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สภาเทศบาลตำบลกุด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และพนักงาน เจ้าหน้าที่เทศบาล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ได้เข้าร่วมโครงการนี้ด้วย ณ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โรงเรียนบ้านคำ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เม็กห้วย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ไผ่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อุบลราชธานี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393" y="5103629"/>
            <a:ext cx="72877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/>
              <a:t>วันที่ 26 กรกฎาคม 2565 เวลา 09.00 น. </a:t>
            </a:r>
            <a:r>
              <a:rPr lang="th-TH" sz="2000" dirty="0" smtClean="0"/>
              <a:t>นาย</a:t>
            </a:r>
            <a:r>
              <a:rPr lang="th-TH" sz="2000" dirty="0"/>
              <a:t>มนตรี ศรีคำภา นายกเทศมนตรีตำบลกุด</a:t>
            </a:r>
            <a:r>
              <a:rPr lang="th-TH" sz="2000" dirty="0" err="1"/>
              <a:t>ชมภู</a:t>
            </a:r>
            <a:r>
              <a:rPr lang="th-TH" sz="2000" dirty="0"/>
              <a:t> เป็น</a:t>
            </a:r>
            <a:r>
              <a:rPr lang="th-TH" sz="2000" dirty="0" smtClean="0"/>
              <a:t>ประธาน</a:t>
            </a:r>
          </a:p>
          <a:p>
            <a:pPr algn="thaiDist"/>
            <a:r>
              <a:rPr lang="th-TH" sz="2000" dirty="0" smtClean="0"/>
              <a:t>ใน</a:t>
            </a:r>
            <a:r>
              <a:rPr lang="th-TH" sz="2000" dirty="0"/>
              <a:t>พิธีเปิดโครงการอบรมพัฒนาศักยภาพคุณภาพชีวิตผู้สูงอายุและผู้ด้อยโอกาสในเขตตำบลกุด</a:t>
            </a:r>
            <a:r>
              <a:rPr lang="th-TH" sz="2000" dirty="0" err="1"/>
              <a:t>ชมภู</a:t>
            </a:r>
            <a:r>
              <a:rPr lang="th-TH" sz="2000" dirty="0"/>
              <a:t> </a:t>
            </a:r>
            <a:r>
              <a:rPr lang="th-TH" sz="2000" dirty="0" smtClean="0"/>
              <a:t> </a:t>
            </a:r>
          </a:p>
          <a:p>
            <a:pPr algn="thaiDist"/>
            <a:r>
              <a:rPr lang="th-TH" sz="2000" dirty="0" smtClean="0"/>
              <a:t>พร้อมด้วยคณะผู้บริหารฯ สมาชิกสภา</a:t>
            </a:r>
            <a:r>
              <a:rPr lang="th-TH" sz="2000" dirty="0" smtClean="0"/>
              <a:t>ฯ และพนักงาน เจ้าหน้าที่</a:t>
            </a:r>
            <a:r>
              <a:rPr lang="th-TH" sz="2000" dirty="0" smtClean="0"/>
              <a:t>เทศบาลตำบลกุด</a:t>
            </a:r>
            <a:r>
              <a:rPr lang="th-TH" sz="2000" dirty="0" err="1" smtClean="0"/>
              <a:t>ชมภู</a:t>
            </a:r>
            <a:r>
              <a:rPr lang="th-TH" sz="2000" dirty="0" smtClean="0"/>
              <a:t> </a:t>
            </a:r>
            <a:r>
              <a:rPr lang="th-TH" sz="2000" dirty="0" smtClean="0"/>
              <a:t>ได้เข้าร่วมโครงการ</a:t>
            </a:r>
            <a:r>
              <a:rPr lang="th-TH" sz="2000" dirty="0" smtClean="0"/>
              <a:t>นี้ด้วย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/>
              <a:t>ได้</a:t>
            </a:r>
            <a:r>
              <a:rPr lang="th-TH" sz="2000" dirty="0"/>
              <a:t>กล่าววัตถุประสงค์ของการจัดงานในครั้งนี้ </a:t>
            </a:r>
            <a:r>
              <a:rPr lang="th-TH" sz="2000" dirty="0" smtClean="0"/>
              <a:t>ณ </a:t>
            </a:r>
            <a:r>
              <a:rPr lang="th-TH" sz="2000" dirty="0"/>
              <a:t>ห้องประชุมเทศบาลตำบลกุด</a:t>
            </a:r>
            <a:r>
              <a:rPr lang="th-TH" sz="2000" dirty="0" err="1" smtClean="0"/>
              <a:t>ชมภู</a:t>
            </a:r>
            <a:r>
              <a:rPr lang="th-TH" sz="2000" dirty="0" smtClean="0"/>
              <a:t> อำเภอ</a:t>
            </a:r>
            <a:r>
              <a:rPr lang="th-TH" sz="2000" dirty="0" err="1"/>
              <a:t>พิบูลมัง</a:t>
            </a:r>
            <a:r>
              <a:rPr lang="th-TH" sz="2000" dirty="0"/>
              <a:t>สา</a:t>
            </a:r>
            <a:r>
              <a:rPr lang="th-TH" sz="2000" dirty="0" smtClean="0"/>
              <a:t>หาร </a:t>
            </a:r>
            <a:r>
              <a:rPr lang="th-TH" sz="2000" dirty="0"/>
              <a:t>จังหวัดอุบลราชธานี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7" y="3756043"/>
            <a:ext cx="2184279" cy="134758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96" y="3756042"/>
            <a:ext cx="2184279" cy="134758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07" y="3756042"/>
            <a:ext cx="2184280" cy="1347587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7" y="6685428"/>
            <a:ext cx="2137498" cy="1202342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34" y="6707175"/>
            <a:ext cx="2137496" cy="1202342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5" y="7959380"/>
            <a:ext cx="2137495" cy="1202341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53" y="6697108"/>
            <a:ext cx="2137499" cy="1202343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53" y="7959380"/>
            <a:ext cx="2137841" cy="1202536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23" y="7959380"/>
            <a:ext cx="2131007" cy="12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3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179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7 เดือนกรกฎาคม 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7" y="2355273"/>
            <a:ext cx="7288623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468" y="2607952"/>
            <a:ext cx="7358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26 กรกฎาคม 2565 เวลา 09:30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พร้อม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ด้วยคณะผู้บริหารเทศบาลตำบลกุด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สมาชิกสภาเทศบาล และเจ้าหน้าที่พนักงานเทศบาล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ร่วมกับประชาชนในพื้นที่ตัดกิ่งไม้ที่กีดขวางทางจราจร ทำความสะอาด เพื่อความปลอดภัยในการสัญจรไปมาของประชาชน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749" y="5837031"/>
            <a:ext cx="7231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/>
              <a:t>วันที่ 27 กรกฎาคม 2565 เวลา 07.30 น. </a:t>
            </a:r>
            <a:r>
              <a:rPr lang="th-TH" sz="2000" dirty="0" smtClean="0"/>
              <a:t>นาย</a:t>
            </a:r>
            <a:r>
              <a:rPr lang="th-TH" sz="2000" dirty="0"/>
              <a:t>มนตรี ศรีคำภา นายกเทศมนตรีตำบลกุด</a:t>
            </a:r>
            <a:r>
              <a:rPr lang="th-TH" sz="2000" dirty="0" err="1"/>
              <a:t>ชมภู</a:t>
            </a:r>
            <a:r>
              <a:rPr lang="th-TH" sz="2000" dirty="0"/>
              <a:t> </a:t>
            </a:r>
            <a:r>
              <a:rPr lang="th-TH" sz="2000" dirty="0" smtClean="0"/>
              <a:t>พร้อมด้วย</a:t>
            </a:r>
          </a:p>
          <a:p>
            <a:pPr algn="thaiDist"/>
            <a:r>
              <a:rPr lang="th-TH" sz="2000" dirty="0" smtClean="0"/>
              <a:t>คณะผู้บริหารฯ และ</a:t>
            </a:r>
            <a:r>
              <a:rPr lang="th-TH" sz="2000" dirty="0"/>
              <a:t>สมาชิกสภาเทศบาลตำบลกุด</a:t>
            </a:r>
            <a:r>
              <a:rPr lang="th-TH" sz="2000" dirty="0" err="1"/>
              <a:t>ชมภู</a:t>
            </a:r>
            <a:r>
              <a:rPr lang="th-TH" sz="2000" dirty="0"/>
              <a:t> ร่วมเป็น</a:t>
            </a:r>
            <a:r>
              <a:rPr lang="th-TH" sz="2000" dirty="0" smtClean="0"/>
              <a:t>เกียรติใน</a:t>
            </a:r>
            <a:r>
              <a:rPr lang="th-TH" sz="2000" dirty="0"/>
              <a:t>พิธีมอบอาคารหอประชุมประทีป สามัคคีธรรม ณ โรงพยาบาลส่งเสริมสุขภาพตำบลกุด</a:t>
            </a:r>
            <a:r>
              <a:rPr lang="th-TH" sz="2000" dirty="0" err="1"/>
              <a:t>ชมภู</a:t>
            </a:r>
            <a:r>
              <a:rPr lang="th-TH" sz="2000" dirty="0"/>
              <a:t> </a:t>
            </a:r>
            <a:r>
              <a:rPr lang="th-TH" sz="2000" dirty="0" smtClean="0"/>
              <a:t>อำเภอ</a:t>
            </a:r>
            <a:r>
              <a:rPr lang="th-TH" sz="2000" dirty="0" err="1"/>
              <a:t>พิบูลมัง</a:t>
            </a:r>
            <a:r>
              <a:rPr lang="th-TH" sz="2000" dirty="0"/>
              <a:t>สาหาร จังหวัดอุบลราชธานี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30" name="รูปภาพ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3968693"/>
            <a:ext cx="2264661" cy="1589864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0" y="3968693"/>
            <a:ext cx="2119819" cy="1589864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81" y="3968693"/>
            <a:ext cx="2119819" cy="1589864"/>
          </a:xfrm>
          <a:prstGeom prst="rect">
            <a:avLst/>
          </a:prstGeom>
        </p:spPr>
      </p:pic>
      <p:pic>
        <p:nvPicPr>
          <p:cNvPr id="36" name="รูปภาพ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0" y="7307639"/>
            <a:ext cx="2269139" cy="1683961"/>
          </a:xfrm>
          <a:prstGeom prst="rect">
            <a:avLst/>
          </a:prstGeom>
        </p:spPr>
      </p:pic>
      <p:pic>
        <p:nvPicPr>
          <p:cNvPr id="37" name="รูปภาพ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41" y="7307638"/>
            <a:ext cx="2148318" cy="1683961"/>
          </a:xfrm>
          <a:prstGeom prst="rect">
            <a:avLst/>
          </a:prstGeom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57" y="7307639"/>
            <a:ext cx="2357330" cy="168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38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6512</TotalTime>
  <Words>1309</Words>
  <Application>Microsoft Office PowerPoint</Application>
  <PresentationFormat>กำหนดเอง</PresentationFormat>
  <Paragraphs>83</Paragraphs>
  <Slides>7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17" baseType="lpstr">
      <vt:lpstr>Arial</vt:lpstr>
      <vt:lpstr>Angsana New</vt:lpstr>
      <vt:lpstr>Mitr</vt:lpstr>
      <vt:lpstr>Calibri Light</vt:lpstr>
      <vt:lpstr>Mitr Regular</vt:lpstr>
      <vt:lpstr>TH SarabunPSK</vt:lpstr>
      <vt:lpstr>Mitr Light</vt:lpstr>
      <vt:lpstr>Cordia New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Win7 Pro</cp:lastModifiedBy>
  <cp:revision>484</cp:revision>
  <cp:lastPrinted>2022-08-03T04:49:58Z</cp:lastPrinted>
  <dcterms:created xsi:type="dcterms:W3CDTF">2019-11-10T02:56:05Z</dcterms:created>
  <dcterms:modified xsi:type="dcterms:W3CDTF">2022-08-04T06:33:57Z</dcterms:modified>
</cp:coreProperties>
</file>