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7559675" cy="10691813"/>
  <p:notesSz cx="7102475" cy="9388475"/>
  <p:embeddedFontLs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Mitr" pitchFamily="2" charset="-34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H SarabunPSK" pitchFamily="34" charset="-34"/>
      <p:regular r:id="rId22"/>
      <p:bold r:id="rId23"/>
      <p:italic r:id="rId24"/>
      <p:boldItalic r:id="rId25"/>
    </p:embeddedFont>
    <p:embeddedFont>
      <p:font typeface="Mitr Light" charset="-34"/>
      <p:regular r:id="rId26"/>
    </p:embeddedFont>
    <p:embeddedFont>
      <p:font typeface="Cordia New" pitchFamily="34" charset="-34"/>
      <p:regular r:id="rId27"/>
      <p:bold r:id="rId28"/>
      <p:italic r:id="rId29"/>
      <p:boldItalic r:id="rId30"/>
    </p:embeddedFont>
    <p:embeddedFont>
      <p:font typeface="Calibri Light" pitchFamily="34" charset="0"/>
      <p:regular r:id="rId31"/>
      <p:italic r:id="rId32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7B"/>
    <a:srgbClr val="C0D17F"/>
    <a:srgbClr val="009688"/>
    <a:srgbClr val="E77B75"/>
    <a:srgbClr val="DCB022"/>
    <a:srgbClr val="47BBD6"/>
    <a:srgbClr val="2F2F82"/>
    <a:srgbClr val="9FBA77"/>
    <a:srgbClr val="009685"/>
    <a:srgbClr val="E67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90" d="100"/>
          <a:sy n="90" d="100"/>
        </p:scale>
        <p:origin x="-1308" y="281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8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83.jpeg"/><Relationship Id="rId2" Type="http://schemas.openxmlformats.org/officeDocument/2006/relationships/image" Target="../media/image1.png"/><Relationship Id="rId16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81.jpeg"/><Relationship Id="rId10" Type="http://schemas.openxmlformats.org/officeDocument/2006/relationships/image" Target="../media/image9.png"/><Relationship Id="rId19" Type="http://schemas.openxmlformats.org/officeDocument/2006/relationships/image" Target="../media/image8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8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9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89.jpeg"/><Relationship Id="rId2" Type="http://schemas.openxmlformats.org/officeDocument/2006/relationships/image" Target="../media/image1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87.jpeg"/><Relationship Id="rId10" Type="http://schemas.openxmlformats.org/officeDocument/2006/relationships/image" Target="../media/image9.png"/><Relationship Id="rId19" Type="http://schemas.openxmlformats.org/officeDocument/2006/relationships/image" Target="../media/image9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8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9.png"/><Relationship Id="rId19" Type="http://schemas.openxmlformats.org/officeDocument/2006/relationships/image" Target="../media/image27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1.jpg"/><Relationship Id="rId2" Type="http://schemas.openxmlformats.org/officeDocument/2006/relationships/image" Target="../media/image1.pn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9.jpg"/><Relationship Id="rId10" Type="http://schemas.openxmlformats.org/officeDocument/2006/relationships/image" Target="../media/image9.png"/><Relationship Id="rId19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7.jpg"/><Relationship Id="rId2" Type="http://schemas.openxmlformats.org/officeDocument/2006/relationships/image" Target="../media/image1.pn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35.jpg"/><Relationship Id="rId10" Type="http://schemas.openxmlformats.org/officeDocument/2006/relationships/image" Target="../media/image9.png"/><Relationship Id="rId19" Type="http://schemas.openxmlformats.org/officeDocument/2006/relationships/image" Target="../media/image3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44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3.jpeg"/><Relationship Id="rId2" Type="http://schemas.openxmlformats.org/officeDocument/2006/relationships/image" Target="../media/image1.pn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1.jpg"/><Relationship Id="rId10" Type="http://schemas.openxmlformats.org/officeDocument/2006/relationships/image" Target="../media/image9.png"/><Relationship Id="rId19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0.jpeg"/><Relationship Id="rId3" Type="http://schemas.openxmlformats.org/officeDocument/2006/relationships/image" Target="../media/image2.png"/><Relationship Id="rId21" Type="http://schemas.openxmlformats.org/officeDocument/2006/relationships/image" Target="../media/image5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9.jpeg"/><Relationship Id="rId2" Type="http://schemas.openxmlformats.org/officeDocument/2006/relationships/image" Target="../media/image1.pn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9.png"/><Relationship Id="rId19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0.jpeg"/><Relationship Id="rId3" Type="http://schemas.openxmlformats.org/officeDocument/2006/relationships/image" Target="../media/image2.png"/><Relationship Id="rId21" Type="http://schemas.openxmlformats.org/officeDocument/2006/relationships/image" Target="../media/image6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59.jpeg"/><Relationship Id="rId2" Type="http://schemas.openxmlformats.org/officeDocument/2006/relationships/image" Target="../media/image1.pn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57.jpeg"/><Relationship Id="rId10" Type="http://schemas.openxmlformats.org/officeDocument/2006/relationships/image" Target="../media/image9.png"/><Relationship Id="rId19" Type="http://schemas.openxmlformats.org/officeDocument/2006/relationships/image" Target="../media/image6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9.jpeg"/><Relationship Id="rId3" Type="http://schemas.openxmlformats.org/officeDocument/2006/relationships/image" Target="../media/image2.png"/><Relationship Id="rId21" Type="http://schemas.openxmlformats.org/officeDocument/2006/relationships/image" Target="../media/image7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68.jpeg"/><Relationship Id="rId2" Type="http://schemas.openxmlformats.org/officeDocument/2006/relationships/image" Target="../media/image1.pn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66.jpeg"/><Relationship Id="rId10" Type="http://schemas.openxmlformats.org/officeDocument/2006/relationships/image" Target="../media/image9.png"/><Relationship Id="rId19" Type="http://schemas.openxmlformats.org/officeDocument/2006/relationships/image" Target="../media/image7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7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77.jpg"/><Relationship Id="rId2" Type="http://schemas.openxmlformats.org/officeDocument/2006/relationships/image" Target="../media/image1.pn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75.jpeg"/><Relationship Id="rId10" Type="http://schemas.openxmlformats.org/officeDocument/2006/relationships/image" Target="../media/image9.png"/><Relationship Id="rId19" Type="http://schemas.openxmlformats.org/officeDocument/2006/relationships/image" Target="../media/image7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70" y="2659545"/>
            <a:ext cx="7216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3 มิถุนายน 2565 เวลา </a:t>
            </a:r>
            <a:r>
              <a:rPr lang="th-TH" sz="2000" smtClean="0">
                <a:latin typeface="TH SarabunPSK" pitchFamily="34" charset="-34"/>
                <a:cs typeface="TH SarabunPSK" pitchFamily="34" charset="-34"/>
              </a:rPr>
              <a:t>07:00 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ร่วมกิจกรรมเฉลิมพระเกียรติสมเด็จพระนางเจ้า ฯ พระบรมราชินี เนื่องในโอกาสวันเฉลิมพระชนพรรษา พร้อมด้วยพนักงาน เจ้าหน้าที่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ณ หอประชุมอำเภอ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74" y="6794205"/>
            <a:ext cx="71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7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มิถุนายน 2565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เวลา 09.30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ร่วมกับ รพ.สต.กุด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ผู้นำ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ชุมชน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ม. ดำเนินกิจกรรมการฉีด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พ่นหมอก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ควัน เพื่อกำจัดยุงลายตามโครงการป้องกันและควบคุม โรคไข้เลือดออก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หมู่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ที่ 7 บ้านดอน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หวาย 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8" y="3735191"/>
            <a:ext cx="2242213" cy="155601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95" y="3735192"/>
            <a:ext cx="2202943" cy="1556011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" y="5345906"/>
            <a:ext cx="2284703" cy="144829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6" y="3735192"/>
            <a:ext cx="2284703" cy="155601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5345906"/>
            <a:ext cx="2234830" cy="14482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95" y="5345906"/>
            <a:ext cx="2202943" cy="1448299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9" y="7809867"/>
            <a:ext cx="2199644" cy="1536151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13" y="7809868"/>
            <a:ext cx="2048200" cy="153615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24" y="7809867"/>
            <a:ext cx="2048201" cy="15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97" y="2646219"/>
            <a:ext cx="721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24 มิถุนายน 2565 เวลา 09.00 น.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ประธานเปิดโครงการส่งเสริมและฟื้นฟูผู้ป่วยกลุ่มผู้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LTC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และผู้พิการทุพพลภาพ โดยใช้ซาสตร์ ฝั่งเข็ม ประจำปีงบประมาณ 2565 พร้อมด้วยนายสรกฤต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และพนักงาน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เจ้าหหน้าที่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ห้องประชุมโรงพยาบาลส่งเสริมสุขภาพตำบลกุด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959" y="5914358"/>
            <a:ext cx="7312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24 มิถุนายน พ.ศ. 2565 เวลา 10.00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พร้อมด้วยสมาชิกสภาเทศบาล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 ให้แก่ผู้ติดเชื้อ 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covid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19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8 บ้านโนนม่วง ม.9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บ้านดอนสำราญ 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12 บ้านห้วยไผ่ ม.13 บ้านโนน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เจริญ 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17 บ้านใหม่นาคลอง ม.18 บ้านโนนโพธิ์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6 ครัวเรือน 11 ราย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4549687"/>
            <a:ext cx="2352727" cy="138328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76" y="4549687"/>
            <a:ext cx="2188429" cy="1383280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5" y="4549687"/>
            <a:ext cx="2262141" cy="1383280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5" y="7545574"/>
            <a:ext cx="2244746" cy="168356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55" y="7545575"/>
            <a:ext cx="2244747" cy="1683560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89" y="7543840"/>
            <a:ext cx="2247059" cy="16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97" y="2646219"/>
            <a:ext cx="721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27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มิถุนายน 2565 เวลา 07.00 น. นายสม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มาฏฐ์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โพธิ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ประธานในพิธีทำบุญตักบาตรถนนสายวัฒนธรรมตำบลกุด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เพื่อการสังคมสงเคราะห์และการสาธารณสงเคราะห์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MOU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พลังบวร  1 ตำบล 1 วัด 1 ถนนสายวัฒนธรรม 1 คลังยาและอาหารขจัดความยากจนพัฒนาคนทุกช่วงวัยไม่ทิ้งใคร ไว้ข้างหลัง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นายมนตรี ศรีคำภา 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ผู้กล่าววัตถุประสงค์ของ  การจัดงานในครั้งนี้ พร้อมด้วยคณะผู้บริหารฯ สมาชิกสภาเทศบาลฯ พนักงาน เจ้าหน้าที่ 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200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ณ </a:t>
            </a:r>
            <a:r>
              <a:rPr lang="th-TH" sz="2000" dirty="0"/>
              <a:t>วัดดอนชี </a:t>
            </a:r>
            <a:r>
              <a:rPr lang="th-TH" sz="2000" dirty="0" smtClean="0"/>
              <a:t>บ้านยอดดอนชี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659" y="5911701"/>
            <a:ext cx="7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28 มิถุนายน 2565 เวลา 14.00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หนูพัด แกพิษ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เป็นตัวแทน มอบน้ำดื่ม อาหารแห้ง ให้แก่ผู้ติดเชื้อ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4 บ้านหินสูง ม.5 บ้านแก่ง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เจริญ 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8 บ้านโนนม่วง ม.9 บ้านดอน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สำราญ 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18 บ้านโนน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โพธิ์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5 หมู่บ้าน 15 ครัวเรือน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4537420"/>
            <a:ext cx="2262749" cy="137428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4537420"/>
            <a:ext cx="2163068" cy="137428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7" y="4537420"/>
            <a:ext cx="2232763" cy="137428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8" y="7297392"/>
            <a:ext cx="2112271" cy="158200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2" y="7297392"/>
            <a:ext cx="2112272" cy="158200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90" y="7297392"/>
            <a:ext cx="2112271" cy="15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70" y="2659545"/>
            <a:ext cx="721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7 มิถุนายน พ.ศ. 2565 เวลา 10.20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พร้อมด้วยสมาชิกสภาเทศบาลฯ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 น้ำ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ดื่ม อาหารแห้ง ให้กับผู้ติดเชื้อ ม.9 บ้านดอนสำราญ ม.11 บ้านกุด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ห้วยไผ่ ม.2 บ้านคำเม็ก ม.8 บ้านโนนม่วง ม.15 บ้านดอนไม้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งาม รวม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15 ครัวเรือน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04" y="5967823"/>
            <a:ext cx="71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7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2565 เวลา 12.30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งานอนามัยและสิ่งแวดล้อม ดำเนินการฉีดพ่นหมอกควัน กำจัดแหล่งเพาะพันธ์ลูกน้ำยุงลาย บริเวณในบ้านและรอบบ้านของผู้ป่วยด้วยโรคไข้เลือดออก หมู่ที่ 6 บ้านหินลาด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5" y="4290761"/>
            <a:ext cx="2217962" cy="1663472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90" y="4253707"/>
            <a:ext cx="2267367" cy="1700525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43" y="4253706"/>
            <a:ext cx="2267367" cy="1700525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2" y="7069217"/>
            <a:ext cx="2276576" cy="1681377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069216"/>
            <a:ext cx="2235066" cy="1681377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02" y="7069217"/>
            <a:ext cx="2241835" cy="16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5" y="2659545"/>
            <a:ext cx="708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พุธ ที่ 8 มิถุนายน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2565 เวลา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09.30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ประชุม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คณะกรรมการพัฒนาเทศบาลตำบลกุด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ครั้งที่4/2565 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525" y="5175785"/>
            <a:ext cx="71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8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มิถุนายน 2565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เวลา 09.30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ร่วมกับ รพ.สต.กุด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ผู้นำ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ชุมชน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ม.ดำเนินกิจกรรมการฉีด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พ่น หมอก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ควัน เพื่อกำจัดยุงลาย ตามโครงการป้องกันและควบคุม โรคไข้เลือดออก หมู่ที่ 11 บ้านกุด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" y="3386591"/>
            <a:ext cx="2349722" cy="163197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58" y="3386591"/>
            <a:ext cx="2013958" cy="163197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59" y="3386591"/>
            <a:ext cx="2181460" cy="163197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6" y="6605775"/>
            <a:ext cx="2247438" cy="1762047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94" y="6605776"/>
            <a:ext cx="2237365" cy="176204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77" y="6605776"/>
            <a:ext cx="2224864" cy="17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52" y="2646219"/>
            <a:ext cx="733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8 มิถุนายน 2565 เวลา 13.30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นางยุคนธร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ทรา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รมย์ หัวหน้าฝ่ายปกครอง พร้อมด้วย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เป็นตัวแทน มอบน้ำดื่ม อาหารแห้ง ให้แก่ผู้ติดเชื้อ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 บ้านยอดดอน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ชี 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4 บ้านหินสูง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5 บ้านแก่งเจริญ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6 บ้านหินลาด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17 บ้านใหม่นาคลอง จำนวน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15 ครัวเรือน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503" y="5864027"/>
            <a:ext cx="71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มิถุนายน 2565 เวลา 09.30 น.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ร่วมกับ รพ.สต.กุด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ผู้นำชุมชน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ม.ดำเนินกิจกรรมการฉีดพ่น หมอกควัน เพื่อกำจัดยุงลาย ตามโครงการป้องกันและควบคุม โรคไข้เลือดออก หมู่ที่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18 บ้านโนนโพธิ์ ตำบล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8" y="3969659"/>
            <a:ext cx="2221674" cy="156476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83" y="3969658"/>
            <a:ext cx="2157676" cy="1564760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22" y="3969660"/>
            <a:ext cx="2154957" cy="157101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5" y="7136211"/>
            <a:ext cx="2257357" cy="169301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125578"/>
            <a:ext cx="2257357" cy="1693018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14" y="7104312"/>
            <a:ext cx="2064965" cy="16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2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52" y="2646219"/>
            <a:ext cx="733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วันที่​ 9​ มิถุนายน​ 2565​ เวลา 13.00 - 16.00 น. งานป้องกัน​และ​บรรเทา​สาธารณภัย​ และ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EMS.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กู้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ชีพ1669 เทศบาล​ตำบล​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กุดช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​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​ได้เข้าร่วมอบรมดับเพลิงขั้นต้นและฝึกซ้อมอพยพ​หนีไฟ​ กับการไฟฟ้าส่วน​ภูมิภาค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​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​พิบูล​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04" y="5345906"/>
            <a:ext cx="7356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9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มิถุนายน 2565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เวลา 13.30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 นางหนูพัด แกพิษ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ปลัดเทศบาล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สภาเทศบาลฯ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กำนันตำบลกุด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พนักงาน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ได้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มอบทรายกำจัดลูกน้ำยุงลายเคลือบสารที่มี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ฟอส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1% จำนวน 35 ถัง ให้กับ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โรงพยาบาล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ส่งเสริมสุขภาพตำบลกุด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6" y="3661882"/>
            <a:ext cx="2245365" cy="168402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25" y="3661882"/>
            <a:ext cx="2245366" cy="168402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8" y="3661882"/>
            <a:ext cx="2245365" cy="168402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7059376"/>
            <a:ext cx="2301186" cy="156956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059376"/>
            <a:ext cx="2163068" cy="1591468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90" y="7059376"/>
            <a:ext cx="2184223" cy="15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262" y="2569837"/>
            <a:ext cx="7369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10 มิถุนายน 2565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วลา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09.30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เป็นประธานเปิดโครงการส่งเสริมพัฒนาศักยภาพผู้พิการ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ด้วยคณะผู้บริหาร ฯ โดยมี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ผู้กล่าวรายงานวัตถุประสงค์ ในการจัดงาน 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พร้อมด้วย นายอดิศักดิ์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สุข ประธานสภาเทศบาลตำบลกุด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สมาชิกสภาเทศบาลฯ ผู้ใหญ่บ้าน พนักงาน เจ้าหน้าที่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ร่วมเป็นเกียรติในพิธีเปิดครั้งนี้ด้วย ณ ศาลากลางบ้านโชคอำนวย หมู่ที่ 3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283" y="6932420"/>
            <a:ext cx="735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14 มิถุนายน 2565 เวลา 09.30 น. นายสรกฤต </a:t>
            </a:r>
            <a:r>
              <a:rPr lang="th-TH" sz="2000" dirty="0" err="1"/>
              <a:t>เฮ้า</a:t>
            </a:r>
            <a:r>
              <a:rPr lang="th-TH" sz="2000" dirty="0"/>
              <a:t>บ้านอ้วน เลขานุการนายกเทศมนตรีตำบลกุด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เป็นประธานเปิดโครงการสร้างเสริมสุขภาพ กินถูกโรค ออกกำลังกายถูกใจ ห่างไกลโรคเบาหวาน-ความดัน พร้อมด้วยนายทรงพล ลาภเย็น กำนันตำบลกุด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ณ กองร้อยตำรวจตะเวนชายแดนที่ 226 </a:t>
            </a:r>
            <a:endParaRPr lang="th-TH" sz="2000" dirty="0" smtClean="0"/>
          </a:p>
          <a:p>
            <a:pPr algn="thaiDist"/>
            <a:r>
              <a:rPr lang="th-TH" sz="2000" dirty="0" smtClean="0"/>
              <a:t>ตำบลกุด</a:t>
            </a:r>
            <a:r>
              <a:rPr lang="th-TH" sz="2000" dirty="0" err="1"/>
              <a:t>ชมภู</a:t>
            </a:r>
            <a:r>
              <a:rPr lang="th-TH" sz="2000" dirty="0"/>
              <a:t> อำเภอ</a:t>
            </a:r>
            <a:r>
              <a:rPr lang="th-TH" sz="2000" dirty="0" err="1"/>
              <a:t>พิบูลมัง</a:t>
            </a:r>
            <a:r>
              <a:rPr lang="th-TH" sz="2000" dirty="0"/>
              <a:t>สาหาร จังหวัดอุบลราชธานี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6" y="4462669"/>
            <a:ext cx="2011812" cy="121511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64" y="4468246"/>
            <a:ext cx="2047791" cy="1220168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05" y="4468247"/>
            <a:ext cx="2218486" cy="1220167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2" y="5733898"/>
            <a:ext cx="2011813" cy="1198522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63" y="5733898"/>
            <a:ext cx="2047791" cy="119852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05" y="5744532"/>
            <a:ext cx="2218486" cy="1198522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2" y="8121648"/>
            <a:ext cx="1767939" cy="1325954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41" y="8121648"/>
            <a:ext cx="1026233" cy="1325954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63" y="8121648"/>
            <a:ext cx="1767939" cy="132595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97" y="8128867"/>
            <a:ext cx="1748687" cy="13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67" y="2621712"/>
            <a:ext cx="7129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15 มิถุนายน 2565 เวลา 09.00 น. นางหนูพัด แกพิษ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ประธานเปิดโครงการวัยใส ปลอดภัยจากโรคติดเชื้อ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โคโรนา (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covid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19)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ประจำปี 2565 พร้อมด้วยนายสรกฤต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ผู้อำนวยการสถานศึกษาตำบลกุด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นักเรียน และพนักงาน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319" y="6550430"/>
            <a:ext cx="7356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15 มิถุนายน 2565. เวลา 14.00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ร่วมเป็นเกียรติในพิธีส่งมอบโครงการปรับปรุงฟื้นฟูแหล่งน้ำหนองชีผ้าขาว ขนาดพื้นที่ 30,800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ตร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.ม. ความจุน้ำ 108,322 ม. มอบโครงการแห่งนี้ให้ประชาชน เพื่อเป็นสาธารณประโยชน์และช่วยกันบำรุงรักษา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กองร้อยตำรวจตระเวนชายแดนที่ 226 บ้านดอนชี หมู่ที่ 1 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4" y="4252929"/>
            <a:ext cx="2176728" cy="109297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89" y="4252928"/>
            <a:ext cx="2269399" cy="109297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88" y="4252928"/>
            <a:ext cx="2259507" cy="109297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4" y="5423257"/>
            <a:ext cx="2176728" cy="113703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88" y="5423258"/>
            <a:ext cx="2269399" cy="1137032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86" y="5423258"/>
            <a:ext cx="2259507" cy="1137031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8" y="8107218"/>
            <a:ext cx="1988878" cy="1302596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91" y="8107218"/>
            <a:ext cx="2025727" cy="1302596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0" y="8107218"/>
            <a:ext cx="2315725" cy="13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67" y="2621712"/>
            <a:ext cx="7281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17 มิถุนายน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2565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เวลา 07.00 น.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ประธานในพิธีทำบุญตักบาตรถนนสายวัฒนธรรมตำบลกุด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เพื่อการสังคมสงเคราะห์และการสาธารณสงเคราะห์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MOU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พลังบวร 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 1 วัด 1 ถนนสายวัฒนธรรม 1 คลังยาและอาหารขจัดความยากจนพัฒนาคนทุกช่วงวัยไม่ทิ้ง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ใคร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ไว้ข้างหลัง โดยมี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ผู้กล่าววัตถุประสงค์ของ 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จัดงานในครั้งนี้ พร้อมด้วยคณะผู้บริหารฯ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สภาเทศบาลฯ พนักงาน เจ้าหน้าที่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dirty="0" smtClean="0"/>
              <a:t>วัด</a:t>
            </a:r>
            <a:r>
              <a:rPr lang="th-TH" sz="2000" dirty="0"/>
              <a:t>โนนจิก บ้านโนนจิก</a:t>
            </a:r>
            <a:r>
              <a:rPr lang="th-TH" sz="2000" dirty="0" smtClean="0"/>
              <a:t>น้อย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12" y="6764961"/>
            <a:ext cx="7528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21 มิถุนายน 2565 เวลา 08:30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พร้อมด้วยสมาชิกสภาเทศบาล และเจ้าหน้าที่พนักงานเทศบาล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ร่วมกับประชาชนในพื้นที่ตัดกิ่งไม้ที่กีดขวางทางจราจร ทำความสะอาด เพื่อความปลอดภัยในการสัญจรไปมาของประชาชน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1" y="4514560"/>
            <a:ext cx="2256594" cy="111006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4514560"/>
            <a:ext cx="2163068" cy="111006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05" y="4514560"/>
            <a:ext cx="2295767" cy="1110063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2" y="5706938"/>
            <a:ext cx="2256594" cy="1055369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5706938"/>
            <a:ext cx="2163067" cy="1055369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05" y="5706938"/>
            <a:ext cx="2295767" cy="1041110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9" y="8168813"/>
            <a:ext cx="2111716" cy="1187840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11" y="8168813"/>
            <a:ext cx="1980814" cy="1187840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39" y="8168813"/>
            <a:ext cx="2111715" cy="11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6 เดือนมิถุนายน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560492"/>
            <a:ext cx="7288623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04" y="2617182"/>
            <a:ext cx="7480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22 มิถุนายน 2565 เวลา 09.00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เป็นประธานเปิดโครงการชีวิตปลอดภัย-ห่างไกลโควิด 19 ประจำปี 2565 พร้อมด้วยนางหนูพัด แกพิษ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และพนักงาน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เจ้าหหน้าที่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ณ โรงเรียนบ้านหินลาดแสนตอ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21" y="5637912"/>
            <a:ext cx="7312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23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มิถุนายน 2565 เวลา 07.00 น.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ประธานในพิธีทำบุญตักบาตรถนนสายวัฒนธรรมตำบลกุด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เพื่อการสังคมสงเคราะห์และการสาธารณสงเคราะห์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MOU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พลังบวร  1 ตำบล 1 วัด 1 ถนนสายวัฒนธรรม 1 คลังยาและอาหารขจัดความยากจนพัฒนาคนทุกช่วงวัยไม่ทิ้งใคร ไว้ข้างหลัง โดยมี 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เป็นผู้กล่าววัตถุประสงค์ของ  การจัดงานในครั้งนี้ พร้อมด้วยคณะผู้บริหารฯ สมาชิกสภาเทศบาลฯ พนักงาน เจ้าหน้าที่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ณ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วัดแก่ง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ศิลา บ้านหิน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ลาด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3" y="4248398"/>
            <a:ext cx="2200588" cy="14825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8" y="4248398"/>
            <a:ext cx="1983734" cy="14878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9" y="4261586"/>
            <a:ext cx="1966149" cy="147461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7576904"/>
            <a:ext cx="2280045" cy="163089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7576903"/>
            <a:ext cx="2163068" cy="1630891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5" y="7576903"/>
            <a:ext cx="2290160" cy="16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0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5500</TotalTime>
  <Words>2161</Words>
  <Application>Microsoft Office PowerPoint</Application>
  <PresentationFormat>กำหนดเอง</PresentationFormat>
  <Paragraphs>120</Paragraphs>
  <Slides>11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21" baseType="lpstr">
      <vt:lpstr>Arial</vt:lpstr>
      <vt:lpstr>Angsana New</vt:lpstr>
      <vt:lpstr>Mitr</vt:lpstr>
      <vt:lpstr>Calibri</vt:lpstr>
      <vt:lpstr>TH SarabunPSK</vt:lpstr>
      <vt:lpstr>Mitr Light</vt:lpstr>
      <vt:lpstr>Mitr Regular</vt:lpstr>
      <vt:lpstr>Cordia New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447</cp:revision>
  <cp:lastPrinted>2022-07-12T04:00:43Z</cp:lastPrinted>
  <dcterms:created xsi:type="dcterms:W3CDTF">2019-11-10T02:56:05Z</dcterms:created>
  <dcterms:modified xsi:type="dcterms:W3CDTF">2022-08-03T03:19:36Z</dcterms:modified>
</cp:coreProperties>
</file>