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6858000" cy="9144000" type="screen4x3"/>
  <p:notesSz cx="7019925" cy="93059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CCFF"/>
    <a:srgbClr val="33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74" autoAdjust="0"/>
  </p:normalViewPr>
  <p:slideViewPr>
    <p:cSldViewPr>
      <p:cViewPr>
        <p:scale>
          <a:sx n="100" d="100"/>
          <a:sy n="100" d="100"/>
        </p:scale>
        <p:origin x="-1236" y="58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590" cy="4659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76717" y="0"/>
            <a:ext cx="3041590" cy="4659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FE38B-0F32-47FD-B20C-39CE3B24E333}" type="datetimeFigureOut">
              <a:rPr lang="th-TH" smtClean="0"/>
              <a:t>09/02/65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00275" y="696913"/>
            <a:ext cx="2619375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2155" y="4420720"/>
            <a:ext cx="5615617" cy="4187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838490"/>
            <a:ext cx="3041590" cy="4659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76717" y="8838490"/>
            <a:ext cx="3041590" cy="4659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40DF2-9A61-483C-9B15-126C959114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725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09/02/65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52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09/02/65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876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09/02/65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142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09/02/65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199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09/02/65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313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09/02/65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76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09/02/65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658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09/02/65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722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09/02/65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338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09/02/65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614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09/02/65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374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24BD-7711-4C25-85A1-7EB92EC5B284}" type="datetimeFigureOut">
              <a:rPr lang="th-TH" smtClean="0"/>
              <a:t>09/02/65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926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12" Type="http://schemas.openxmlformats.org/officeDocument/2006/relationships/image" Target="../media/image17.jpg"/><Relationship Id="rId2" Type="http://schemas.openxmlformats.org/officeDocument/2006/relationships/image" Target="../media/image1.pn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6.jpeg"/><Relationship Id="rId5" Type="http://schemas.openxmlformats.org/officeDocument/2006/relationships/image" Target="../media/image4.png"/><Relationship Id="rId15" Type="http://schemas.openxmlformats.org/officeDocument/2006/relationships/image" Target="../media/image20.jpg"/><Relationship Id="rId10" Type="http://schemas.openxmlformats.org/officeDocument/2006/relationships/image" Target="../media/image15.jpeg"/><Relationship Id="rId4" Type="http://schemas.openxmlformats.org/officeDocument/2006/relationships/image" Target="../media/image3.png"/><Relationship Id="rId9" Type="http://schemas.openxmlformats.org/officeDocument/2006/relationships/image" Target="../media/image14.jp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6.jpeg"/><Relationship Id="rId5" Type="http://schemas.openxmlformats.org/officeDocument/2006/relationships/image" Target="../media/image4.png"/><Relationship Id="rId10" Type="http://schemas.openxmlformats.org/officeDocument/2006/relationships/image" Target="../media/image25.jpeg"/><Relationship Id="rId4" Type="http://schemas.openxmlformats.org/officeDocument/2006/relationships/image" Target="../media/image3.pn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4.jpeg"/><Relationship Id="rId5" Type="http://schemas.openxmlformats.org/officeDocument/2006/relationships/image" Target="../media/image4.pn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3.pn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2.png"/><Relationship Id="rId7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2.png"/><Relationship Id="rId7" Type="http://schemas.openxmlformats.org/officeDocument/2006/relationships/image" Target="../media/image4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46.jpeg"/><Relationship Id="rId5" Type="http://schemas.openxmlformats.org/officeDocument/2006/relationships/image" Target="../media/image4.png"/><Relationship Id="rId10" Type="http://schemas.openxmlformats.org/officeDocument/2006/relationships/image" Target="../media/image45.jpeg"/><Relationship Id="rId4" Type="http://schemas.openxmlformats.org/officeDocument/2006/relationships/image" Target="../media/image3.png"/><Relationship Id="rId9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1" y="-289062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2" y="-85927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18392" y="3000"/>
            <a:ext cx="6876392" cy="1528334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47740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85" y="90890"/>
            <a:ext cx="825178" cy="8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48905" y="149447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16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ฉบับที่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1/2565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เดือน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มกราคม</a:t>
            </a:r>
            <a:endParaRPr lang="th-TH" sz="20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teddy" pitchFamily="2" charset="0"/>
              <a:cs typeface="teddy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7941" y="-161606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320" y="1909986"/>
            <a:ext cx="6763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10 มกราคม พ.ศ. 2565 เวลา 15.30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น. 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มอบหมายให้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ยง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คำก้อน รองนายกเทศมนตรีตำบลกุด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พร้อมด้วย นายสรกฤต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เฮ้า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บ้านอ้วน เลขานุการ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นายกเทศมนตรี</a:t>
            </a: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ตำบล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พนักงาน เจ้าหน้าที่เทศบาลตำบลกุด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เป็นตัวแทนมอบน้ำดื่ม อาหารแห้ง ผ่านทาง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อส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ม.ให้แก่ผู้สัมผัส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กับ</a:t>
            </a: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ผู้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ติดเชื้อ (กลุ่มเสี่ยงสูง) ม.5 จำนวน 2 ครอบครัว จำนวน 15 ราย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-195836"/>
            <a:ext cx="2522375" cy="1681172"/>
          </a:xfrm>
          <a:prstGeom prst="rect">
            <a:avLst/>
          </a:prstGeom>
        </p:spPr>
      </p:pic>
      <p:pic>
        <p:nvPicPr>
          <p:cNvPr id="7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312249" y="1448312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7" y="4971926"/>
            <a:ext cx="66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14 มกราคม พ.ศ. 2565 เวลา 10.00 น. งานไฟฟ้า กองช่าง 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ได้รับมอบหมายจากผู้บังคับบัญชา ให้ออกปฏิบัติภารกิจ ซ่อม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แซ่ม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ไฟฟ้า หมู่ 1 บ้านยอด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ดอนชี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และเเก้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ไขสาย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ดับ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1" y="3151777"/>
            <a:ext cx="2085653" cy="1564239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88" y="3152377"/>
            <a:ext cx="2084851" cy="1563639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829" y="3152378"/>
            <a:ext cx="2084851" cy="1563638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0" y="6194325"/>
            <a:ext cx="1529671" cy="2039561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04" y="6194325"/>
            <a:ext cx="1552967" cy="2070621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20" y="6204848"/>
            <a:ext cx="1552965" cy="20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62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1" y="-289062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2" y="-85927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18392" y="3000"/>
            <a:ext cx="6876392" cy="1528334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47740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85" y="90890"/>
            <a:ext cx="825178" cy="8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48905" y="149447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ปีที่ 16 ฉบับที่ 1/2565 เดือน มกราคม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7941" y="-161606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56296" y="1909986"/>
            <a:ext cx="8309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โดย นายมนตรี ศรีคำภา 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ได้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มอบหมายให้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งานอนามัยและสิ่งแวดล้อม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เทศบาล</a:t>
            </a: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ตำบล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ฉีด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พ่นยาฆ่าเชื้อ ในอาคารสำนักงานเทศบาล สำนักทะเบียนเทศบาลตำบลกุด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ชมพู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เพื่อความปลอดภัยของ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เจ้าหน้าที่</a:t>
            </a: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ผู้มาติดต่อราชการ เป็นประจำทุกวันหลังเวลาปิดทำการ ( 16.30 น. )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ขอ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ความร่วมมือประชาชนที่มาส่งสินค้าและขายสินค้า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ให้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รออยู่ด้านนอกอาคารสำนักงาน เพื่อลดการแพร่ระบาดของโรคติดเชื้อโค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วิค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2019 ( โค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วิค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- 19 )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-195836"/>
            <a:ext cx="2522375" cy="1681172"/>
          </a:xfrm>
          <a:prstGeom prst="rect">
            <a:avLst/>
          </a:prstGeom>
        </p:spPr>
      </p:pic>
      <p:pic>
        <p:nvPicPr>
          <p:cNvPr id="7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312249" y="1448312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3054219"/>
            <a:ext cx="1574034" cy="2098712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16" y="3054218"/>
            <a:ext cx="1574035" cy="2098713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061460"/>
            <a:ext cx="1568604" cy="2091471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932" y="3061461"/>
            <a:ext cx="1565428" cy="2087238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3" y="5364088"/>
            <a:ext cx="2088232" cy="1725102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92" y="5364088"/>
            <a:ext cx="2243528" cy="1725102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620" y="5364088"/>
            <a:ext cx="1988840" cy="1725102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7236296"/>
            <a:ext cx="2088233" cy="1728192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92" y="7236296"/>
            <a:ext cx="2243527" cy="1728192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452" y="7236296"/>
            <a:ext cx="199900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47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1" y="-289062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2" y="-85927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18392" y="3000"/>
            <a:ext cx="6876392" cy="1528334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47740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85" y="90890"/>
            <a:ext cx="825178" cy="8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48905" y="149447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ปีที่ 16 ฉบับที่ 1/2565 เดือน มกราคม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7941" y="-161606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63742" y="1901196"/>
            <a:ext cx="7021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14 มกราคม พ.ศ. 2565 เวลา 10.00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น.นาย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มอบหมายให้ นายยง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คำก้อน รองนายกเทศมนตรีตำบลกุด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พร้อมด้วย นายสรกฤต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เฮ้า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บ้านอ้วน เลขานุการนายกเทศมนตรีตำบลกุด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พนักงาน เจ้าหน้าที่เทศบาลตำบลกุด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มอบน้ำดื่ม (น้ำขวด 18 โหล และน้ำถ้วย 10 ลัง) ให้แก่ โรงพยาบาลส่งเสริมสุขภาพตำบลกุด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เพื่อสนับสนุนการบริการฉีดวัคซีนป้องกันโรคติดเชื้อ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ไวรัส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โคโรนา 2019 (โควิด-19)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-195836"/>
            <a:ext cx="2522375" cy="1681172"/>
          </a:xfrm>
          <a:prstGeom prst="rect">
            <a:avLst/>
          </a:prstGeom>
        </p:spPr>
      </p:pic>
      <p:pic>
        <p:nvPicPr>
          <p:cNvPr id="7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312249" y="1448312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22" y="3032453"/>
            <a:ext cx="2316506" cy="1734966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41" y="3032451"/>
            <a:ext cx="2316507" cy="17349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76715" y="4781861"/>
            <a:ext cx="7165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17 มกราคม พ.ศ. 2565 เวลา 11.00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น. 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มอบหมายให้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ยง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คำก้อน รองนายกเทศมนตรีตำบลกุด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พร้อมด้วย นายประสงค์ แพทย์เพียร ที่ปรึกษานายกเทศมนตรี 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สรกฤต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เฮ้า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บ้านอ้วน เลขานุการนายกเทศมนตรีตำบลกุด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พนักงาน เจ้าหน้าที่เทศบาลตำบลกุด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มอบน้ำดื่ม อาหารแห้ง ให้แก่ผู้สัมผัสกับผู้ติดเชื้อ (กลุ่มเสี่ยงสูง) ม.4 ม.5 ม.8 ม. 13 ม. 19.</a:t>
            </a:r>
          </a:p>
          <a:p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93" y="5940153"/>
            <a:ext cx="1992480" cy="1494360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852" y="5940153"/>
            <a:ext cx="1995252" cy="1494360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22" y="5947396"/>
            <a:ext cx="1982822" cy="1487117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93" y="7524328"/>
            <a:ext cx="1992480" cy="1492285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851" y="7524327"/>
            <a:ext cx="1992481" cy="1492285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22" y="7524327"/>
            <a:ext cx="1989714" cy="14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18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1" y="-289062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2" y="-85927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18392" y="3000"/>
            <a:ext cx="6876392" cy="1528334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47740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85" y="90890"/>
            <a:ext cx="825178" cy="8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48905" y="149447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ปีที่ 16 ฉบับที่ 1/2565 เดือน มกราคม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7941" y="-161606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63742" y="1901196"/>
            <a:ext cx="7021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18 มกราคม พ.ศ. 2565 เวลา 11.00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น.นาย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มอบหมายให้ นายยง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คำก้อน รองนายกเทศมนตรีตำบลกุด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พร้อมด้วยนายสรกฤต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เฮ้า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บ้านอ้วน เลขานุการนายกเทศมนตรีตำบลกุด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พนักงาน เจ้าหน้าที่เทศบาลตำบลกุด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มอบน้ำดื่ม อาหารแห้ง ให้แก่ผู้สัมผัสกับผู้ติดเชื้อ (กลุ่มเสี่ยงสูง) ม.1 ม.2 และม.5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-195836"/>
            <a:ext cx="2522375" cy="1681172"/>
          </a:xfrm>
          <a:prstGeom prst="rect">
            <a:avLst/>
          </a:prstGeom>
        </p:spPr>
      </p:pic>
      <p:pic>
        <p:nvPicPr>
          <p:cNvPr id="7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312249" y="1448312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47228" y="5909844"/>
            <a:ext cx="7165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19 มกราคม พ.ศ. 2565 เวลา 14.00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น.นาย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มอบหมายให้ นายยง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คำก้อน รองนายกเทศมนตรีตำบลกุด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พร้อมด้วย นายประสงค์ แพทย์เพียร ที่ปรึกษานายกเทศมนตรีตำบลกุด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สรกฤต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เฮ้า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บ้านอ้วน เลขานุการนายกเทศมนตรีตำบลกุด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พนักงาน เจ้าหน้าที่เทศบาลตำบลกุด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มอบน้ำดื่ม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อาหารแห้ง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ให้แก่ผู้สัมผัสกับผู้ติดเชื้อ (กลุ่มเสี่ยงสูง) ม.2 และม.18</a:t>
            </a:r>
          </a:p>
          <a:p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2732193"/>
            <a:ext cx="2069033" cy="1551775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72" y="2731797"/>
            <a:ext cx="2069563" cy="1552172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1" y="2747401"/>
            <a:ext cx="2339637" cy="1536568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1" y="4355976"/>
            <a:ext cx="2069033" cy="1551775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11" y="4355976"/>
            <a:ext cx="2071824" cy="1553868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1" y="4355976"/>
            <a:ext cx="2339637" cy="155177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36" y="7092280"/>
            <a:ext cx="2019028" cy="1512168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76" y="7092280"/>
            <a:ext cx="2019028" cy="1512168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308" y="7092280"/>
            <a:ext cx="201902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22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1" y="-289062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2" y="-85927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18392" y="3000"/>
            <a:ext cx="6876392" cy="1528334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47740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85" y="90890"/>
            <a:ext cx="825178" cy="8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48905" y="149447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ปีที่ 16 ฉบับที่ 1/2565 เดือน มกราคม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7941" y="-161606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63742" y="1901196"/>
            <a:ext cx="7021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21 มกราคม พ.ศ. 2565 เวลา 09.30 น.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ยง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คำก้อน รองนายกเทศมนตรี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นายประสงค์ แพทย์เพียร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ปรึกษานายกเทศมนตรีตำบลกุด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มอบน้ำดื่ม จำนวน 50 โหล เพื่อสนับสนุนภารกิจป้องกันควบคุมโรคติดเชื้อโรคติดเชื้อ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ไวรัส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โคโรนา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ไวรัส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โคโรนา 2019 ให้แก่เทศบาลตำบลกุด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-195836"/>
            <a:ext cx="2522375" cy="1681172"/>
          </a:xfrm>
          <a:prstGeom prst="rect">
            <a:avLst/>
          </a:prstGeom>
        </p:spPr>
      </p:pic>
      <p:pic>
        <p:nvPicPr>
          <p:cNvPr id="7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312249" y="1448312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71" y="5397202"/>
            <a:ext cx="6907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21 มกราคม พ.ศ. 2565 เวลา 09.00 น.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อดิศักดิ์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สาธิ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สุข ประธานสภาเทศบาล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นายพิทักษ์ วิไลศรี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รอง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ประธานสภาเทศบาลตำบลกุด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พร้อมด้วย สมาชิกสภาเทศบาลตำบลกุด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มอบน้ำดื่ม (น้ำขวด 50 โหล และน้ำถ้วย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50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ลัง)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ให้แก่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โรงพยาบาลส่งเสริมสุขภาพตำบลกุด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เพื่อสนับสนุนการบริการฉีดวัคซีนป้องกันโรคติดเชื้อ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ไวรัส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โคโรนา 2019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โควิด-19)</a:t>
            </a:r>
          </a:p>
        </p:txBody>
      </p:sp>
      <p:pic>
        <p:nvPicPr>
          <p:cNvPr id="20" name="รูปภาพ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22" y="2843808"/>
            <a:ext cx="3076615" cy="2304256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490" y="2843808"/>
            <a:ext cx="3076615" cy="2304256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58" y="6516216"/>
            <a:ext cx="2808294" cy="2103295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904" y="6516216"/>
            <a:ext cx="2808294" cy="210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8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1" y="-289062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2" y="-85927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18392" y="3000"/>
            <a:ext cx="6876392" cy="1528334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47740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85" y="90890"/>
            <a:ext cx="825178" cy="8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48905" y="149447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ปีที่ 16 ฉบับที่ 1/2565 เดือน มกราคม</a:t>
            </a:r>
            <a:endParaRPr lang="th-TH" sz="20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teddy" pitchFamily="2" charset="0"/>
              <a:cs typeface="teddy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7941" y="-161606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07" y="1909986"/>
            <a:ext cx="6921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25 มกราคม พ.ศ. 2565 เวลา 14.00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น. 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มอบหมายให้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ยุคนธร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ทรา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รมย์ หัวหน้าฝ่ายปกครอง พนักงาน เจ้าหน้าที่เทศบาลตำบลกุด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มอบน้ำดื่ม อาหารแห้ง ให้แก่ผู้สัมผัส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กับ</a:t>
            </a: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ผู้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ติดเชื้อ (กลุ่มเสี่ยงสูง) ม.1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-195836"/>
            <a:ext cx="2522375" cy="1681172"/>
          </a:xfrm>
          <a:prstGeom prst="rect">
            <a:avLst/>
          </a:prstGeom>
        </p:spPr>
      </p:pic>
      <p:pic>
        <p:nvPicPr>
          <p:cNvPr id="7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312249" y="1448312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4573" y="5220072"/>
            <a:ext cx="6907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25 มกราคม 2565 เวลา 09.00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น.นาย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พร้อมด้วยคณะผู้บริหารเทศบาลตำบลกุด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และนาย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ปลัดเทศบาลตำบลกุด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ร่วมเป็นเกียรติ ในการประเมินคัดเลือกนักเรียน นักศึกษา และสถานศึกษา เพื่อขอรับรางวัลพระราชทาน ประจำปี 2564 ระดับอาชีวศึกษาจังหวัด ณ วิทยาลัยเทคนิค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5" y="2878384"/>
            <a:ext cx="2838160" cy="2125664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165" y="2878384"/>
            <a:ext cx="2834219" cy="2125664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6" y="6516216"/>
            <a:ext cx="2122286" cy="1589503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59" y="6517358"/>
            <a:ext cx="2120761" cy="1588362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82" y="6516216"/>
            <a:ext cx="2122286" cy="158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12262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13597</TotalTime>
  <Words>980</Words>
  <Application>Microsoft Office PowerPoint</Application>
  <PresentationFormat>นำเสนอทางหน้าจอ (4:3)</PresentationFormat>
  <Paragraphs>69</Paragraphs>
  <Slides>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</vt:i4>
      </vt:variant>
    </vt:vector>
  </HeadingPairs>
  <TitlesOfParts>
    <vt:vector size="7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Win7 Pro</dc:creator>
  <cp:lastModifiedBy>Win7 Pro</cp:lastModifiedBy>
  <cp:revision>434</cp:revision>
  <cp:lastPrinted>2022-02-07T07:24:41Z</cp:lastPrinted>
  <dcterms:created xsi:type="dcterms:W3CDTF">2020-01-27T07:07:03Z</dcterms:created>
  <dcterms:modified xsi:type="dcterms:W3CDTF">2022-02-09T06:30:35Z</dcterms:modified>
</cp:coreProperties>
</file>