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8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E38B-0F32-47FD-B20C-39CE3B24E333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0DF2-9A61-483C-9B15-126C959114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4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1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5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3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1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24BD-7711-4C25-85A1-7EB92EC5B284}" type="datetimeFigureOut">
              <a:rPr lang="th-TH" smtClean="0"/>
              <a:t>11/01/65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1.jpeg"/><Relationship Id="rId5" Type="http://schemas.openxmlformats.org/officeDocument/2006/relationships/image" Target="../media/image4.png"/><Relationship Id="rId10" Type="http://schemas.openxmlformats.org/officeDocument/2006/relationships/image" Target="../media/image30.jp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jpg"/><Relationship Id="rId1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5" Type="http://schemas.openxmlformats.org/officeDocument/2006/relationships/image" Target="../media/image50.jp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Relationship Id="rId14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5.jpeg"/><Relationship Id="rId5" Type="http://schemas.openxmlformats.org/officeDocument/2006/relationships/image" Target="../media/image4.pn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2.png"/><Relationship Id="rId7" Type="http://schemas.openxmlformats.org/officeDocument/2006/relationships/image" Target="../media/image60.jpeg"/><Relationship Id="rId12" Type="http://schemas.openxmlformats.org/officeDocument/2006/relationships/image" Target="../media/image6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4.jpg"/><Relationship Id="rId5" Type="http://schemas.openxmlformats.org/officeDocument/2006/relationships/image" Target="../media/image4.png"/><Relationship Id="rId15" Type="http://schemas.openxmlformats.org/officeDocument/2006/relationships/image" Target="../media/image68.jpg"/><Relationship Id="rId10" Type="http://schemas.openxmlformats.org/officeDocument/2006/relationships/image" Target="../media/image63.jpg"/><Relationship Id="rId4" Type="http://schemas.openxmlformats.org/officeDocument/2006/relationships/image" Target="../media/image3.png"/><Relationship Id="rId9" Type="http://schemas.openxmlformats.org/officeDocument/2006/relationships/image" Target="../media/image62.jpeg"/><Relationship Id="rId14" Type="http://schemas.openxmlformats.org/officeDocument/2006/relationships/image" Target="../media/image6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3.jpeg"/><Relationship Id="rId5" Type="http://schemas.openxmlformats.org/officeDocument/2006/relationships/image" Target="../media/image4.pn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4" Type="http://schemas.openxmlformats.org/officeDocument/2006/relationships/image" Target="../media/image3.pn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ธันวาคม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99574"/>
            <a:ext cx="681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5 ธันวาคม 2564 เวลา 06.30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smtClean="0">
                <a:latin typeface="TH SarabunPSK" pitchFamily="34" charset="-34"/>
                <a:cs typeface="TH SarabunPSK" pitchFamily="34" charset="-34"/>
              </a:rPr>
              <a:t>ชมภู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พร้อมเจ้าหน้าที่เทศบาล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กิจกรรมเนื่องในวันคล้ายวันพระบรมราชสมภพ พระบาทสมเด็จพระบรมชน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กาธิเบ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ศร มหาภูมิพลอดุลยเดชมหาราช บรมนาถบพิตร วันชาติและวันพ่อแห่งชาติ ณ หอประชุมอำเภอ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20" y="5796136"/>
            <a:ext cx="666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5 ธันวาคม 2564 เวลา 10.00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ร่วมกิจกรรม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“จิต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อาสา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พัฒนาศา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สนสถาน” เนื่องในวันคล้ายวันพระบรมราชนสมภพ พระบาทสมเด็จพระบรมชน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กาธิเบ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ศร มหาภูมิพลอดุลยเดชมหาราช บรมนาถบพิตร วันชาติและวันพ่อแห่งชาติ ณ บริเวณศาลหลักเมืองอำเภอ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ตำบลพิบูล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771800"/>
            <a:ext cx="2135337" cy="142133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84" y="2774802"/>
            <a:ext cx="2130828" cy="141833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9" y="4283968"/>
            <a:ext cx="2124040" cy="141381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19" y="2774802"/>
            <a:ext cx="2130827" cy="141833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84" y="4283968"/>
            <a:ext cx="2124042" cy="141381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19" y="4283967"/>
            <a:ext cx="2124042" cy="141381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9" y="7046618"/>
            <a:ext cx="2124040" cy="1413814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7046618"/>
            <a:ext cx="1927139" cy="1443347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81" y="7043841"/>
            <a:ext cx="2172582" cy="14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12/2564 เดือนธันวาคม</a:t>
            </a:r>
          </a:p>
          <a:p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99574"/>
            <a:ext cx="681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ธันวาคม 2564. นายมนตรี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พร้อมผู้บริหารเทศบาลตำบลกุด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สมาชิกสภาเทศบาลฯ พนักงานเจ้าหน้าที่เทศบาลตำบลกุด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ร่วมพิธี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บวงสรวงพระบำรุงราษฎร์ (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จูม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มณี) และบุญคูณ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ลานกุ้ม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ข้าวใหญ่ ประจำปี 2564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เฉลิม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ฉลองผู้ก่อตั้งอำเภอ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ครบ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158 ปี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ลานอนุสาวรีย์พระบำรุงราษฎร์ (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จูม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มณี)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018603"/>
            <a:ext cx="2222084" cy="148138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84168"/>
            <a:ext cx="2229767" cy="144016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530771"/>
            <a:ext cx="2222084" cy="1481389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" y="7596336"/>
            <a:ext cx="2222084" cy="144016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4530771"/>
            <a:ext cx="2229767" cy="1481389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5" y="3018604"/>
            <a:ext cx="2088231" cy="148138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4530771"/>
            <a:ext cx="2088231" cy="1481389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6084168"/>
            <a:ext cx="2213895" cy="1440160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6084168"/>
            <a:ext cx="2052226" cy="1440160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49" y="3018603"/>
            <a:ext cx="2222083" cy="1481389"/>
          </a:xfrm>
          <a:prstGeom prst="rect">
            <a:avLst/>
          </a:prstGeom>
        </p:spPr>
      </p:pic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00" y="7596336"/>
            <a:ext cx="2226583" cy="1440160"/>
          </a:xfrm>
          <a:prstGeom prst="rect">
            <a:avLst/>
          </a:prstGeom>
        </p:spPr>
      </p:pic>
      <p:pic>
        <p:nvPicPr>
          <p:cNvPr id="1029" name="รูปภาพ 10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6" y="7596336"/>
            <a:ext cx="20497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ธันวาคม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3" y="1940183"/>
            <a:ext cx="681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7 ธันวาคม 2564 เวลา 13.40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พร้อมคณะผู้บริหารเทศบาลฯ 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เศรษฐ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มาตย์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ปลัดเทศบาลเทศบาลตำบลกุ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ประชุม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ประจำเดือน ธันวาคม 2564 เพื่อประชุมข้อราชการต่างๆ ในการปฏิบัติราชการของเจ้าหน้าที่เทศบาล เพื่อการให้บริการประชาชนได้อย่าง รวดเร็ว และให้นโยบายต่างๆเพื่อพัฒนาการปฏิบัติงานให้มีประสิทธิภาพและประสิทธิผลมากยิ่งขึ้นไป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2" y="3347864"/>
            <a:ext cx="2074077" cy="155339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55" y="3347863"/>
            <a:ext cx="2071196" cy="155339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3347864"/>
            <a:ext cx="2071196" cy="1553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3" y="529208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14 ธันวาคม 2564 เวลา 10.00 น. นายประสงค์ แพทย์เพียร ที่ปรึกษานายกเทศมนตรีตำบลกุด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นายทรงพล ลาภเย็น กำนันตำบลกุด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นางวริศรา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โพธิ์งาม หัวหน้าสำนักปลัดเทศบาล นางยุคนธร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ทรา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รมย์ หัวหน้าฝ่ายปกครอง พร้อมเจ้าหน้าที่เทศบาล ผู้นำชุมชน หมู่ที่ 1 , 2 , 8 , 12 ,14 ,16 ร่วมกับเทศบาลเมือง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ประชุมรับฟังความคิดเห็นและประชาสัมพันธ์โครงการบริหารจัดการขยะมูลฝอยชุมชน โดยการแปรรูปเป็นพลังงานไฟฟ้าระบบปิดแบบ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Waste to Energy (WTE)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ณ ห้องประชุมเทศบาล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" y="7092280"/>
            <a:ext cx="2458291" cy="1512168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72" y="7111094"/>
            <a:ext cx="2016224" cy="151216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7111094"/>
            <a:ext cx="197737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ธันวาคม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36" y="1940183"/>
            <a:ext cx="681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16 ธันวาคม 2564. เวลา 08.30 น. 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ประธานเปิดการแข่งขันกีฬาภายในโรงเรียนคำเม็กห้วยไผ่ พร้อม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sz="1600" dirty="0"/>
              <a:t>นายสรกฤต </a:t>
            </a:r>
            <a:r>
              <a:rPr lang="th-TH" sz="1600" dirty="0" err="1"/>
              <a:t>เฮ้า</a:t>
            </a:r>
            <a:r>
              <a:rPr lang="th-TH" sz="1600" dirty="0"/>
              <a:t>บ้านอ้วน เลขานุการนายกเทศมนตรี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ปลัดเทศบาล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สมาชิก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สภาเทศบาลตำบล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กิจกรรมในครั้งนี้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ด้วย 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โรงเรียนบ้านคำเม็กห้วย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ไผ่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196" y="6069693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20 ธันวาคม 2564 เวลา 09.00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ป็นประธานในพิธีเปิดการฝึกอาชีพเสริมโครงการพัฒนาผู้ประกอบกิจการสมัยใหม่เพื่อเพิ่มมูลค่าสินค้าหรือบริการในชุมชน รุ่นที่1/2565 สาขาพัฒนา ผลิตภัณฑ์และบรรจุภัณฑ์ ระหว่าง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วันที่ 20-24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ธันวาคม 2564 พร้อมด้วยคณะผู้บริหาร สมาชิกสภาเทศบาลตำบลกุด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และพนักงานเจ้าหน้าที่เทศบาลตำบลกุด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ณ ศูนย์ช่างประจำชุมชนเทิดไท้องค์ราชัน 80 พรรษา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033685"/>
            <a:ext cx="2160240" cy="1538316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11" y="3017402"/>
            <a:ext cx="2129509" cy="155460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6" y="3033684"/>
            <a:ext cx="2165841" cy="1538317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644008"/>
            <a:ext cx="2160240" cy="144016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83" y="4644008"/>
            <a:ext cx="2103837" cy="1443583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63" y="4644008"/>
            <a:ext cx="2151305" cy="142121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2" y="7393132"/>
            <a:ext cx="2102272" cy="1499348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0" y="7393132"/>
            <a:ext cx="2175400" cy="149934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63" y="7393132"/>
            <a:ext cx="2079297" cy="14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ธันวาคม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575" y="1919360"/>
            <a:ext cx="6995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21 ธันวาคม 2564 เวลา 09:30 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.นาย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พร้อมด้วยคณะผู้บริหาร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สมาชิกสภา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เทศบาลฯ กำนันฯ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ผู้ใหญ่บ้าน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พนักงาน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จ้า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หน้าที่ 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ทำความสะอาดอาคาร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วัฒนธรรม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ถนน เขื่อนริมตลิ่ง จุดแลนมาร์ค ตัดกิ่งไม้ ที่กีดขวางทางจราจร เพื่อความสวยงาม ปลอดภัยและ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ต้อนรับนักท่องเที่ยว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และประชาชนในพื้นที่ จุดชมวิวบ้านดอนสำราญตำบลกุด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8575" y="6208341"/>
            <a:ext cx="7111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21 ธันวาคม 2564 เวลา 08.00 น. นายประสงค์ แพทย์เพียร ที่ปรึกษา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นานก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ร่วมโครงการบริหารจัดการขยะมูลฝอยชุมชนโดยการแปรรูปเป็นพลังไฟฟ้าระบบปิดแบบ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Waste. to Energy. ( WTE 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ณ เทศบาลเมือง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r>
              <a:rPr lang="th-TH" sz="1600" dirty="0"/>
              <a:t/>
            </a:r>
            <a:br>
              <a:rPr lang="th-TH" sz="1600" dirty="0"/>
            </a:b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" y="3015231"/>
            <a:ext cx="2088232" cy="156399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1" y="3015231"/>
            <a:ext cx="2088232" cy="156399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015231"/>
            <a:ext cx="2088233" cy="1563999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4644008"/>
            <a:ext cx="2088232" cy="1563998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4644007"/>
            <a:ext cx="2088232" cy="1563999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4644008"/>
            <a:ext cx="2088232" cy="156399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22" y="7164287"/>
            <a:ext cx="2153705" cy="1728193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" y="7164288"/>
            <a:ext cx="2139612" cy="1728192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7164287"/>
            <a:ext cx="1977370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ธันวาคม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575" y="1919360"/>
            <a:ext cx="689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24 ธันวาคม 2564 เวลา 13.00 น. 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เป็นประธานในการ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ประชุมกองทุน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หลักประกันสุขภาพในระดับท้องถิ่นหรือพื้นที่เทศบาลตำบลกุด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</a:t>
            </a:r>
          </a:p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ณ ห้องประชุมเทศบาลตำบลกุด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392" y="4352580"/>
            <a:ext cx="7111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27 ธันวาคม 2564 เวลา 09:30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ด้วยคณะผู้บริหาร ฯ 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สมาชิกสภา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เทศบาลฯ กำนัน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ฯผู้ใหญ่บ้าน พนักงาน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เจ้าหน้าที่ 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ร่วมกัน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ตัดกิ่งไม้ที่กีดขวางทางจราจร ทำความสะอาด เพื่อความสวยงาม ปลอดภัยและเพื่อต้อนรับนักท่องเที่ยว และประชาชนในพื้นที่ เส้นหลังโรงเรียนบ้านโชคอำนวยถึงสถานที่ท่องเที่ยวแก่ง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ปั้ง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ไฟ 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750357"/>
            <a:ext cx="2135337" cy="159927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2750357"/>
            <a:ext cx="2135337" cy="159927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2750357"/>
            <a:ext cx="2135337" cy="1599278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" y="5724128"/>
            <a:ext cx="2096510" cy="1512168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4" y="5724128"/>
            <a:ext cx="2176243" cy="151216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4" y="5724128"/>
            <a:ext cx="2048227" cy="1512168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2" y="7343513"/>
            <a:ext cx="2113647" cy="1476959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3" y="7343512"/>
            <a:ext cx="2176244" cy="1476960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4" y="7343512"/>
            <a:ext cx="2046741" cy="14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ธันวาคม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575" y="1919360"/>
            <a:ext cx="722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28 ธันวาคม 2564 เวลา 09.30 น. ประชุมคณะกรรมการติดตามและประเมินผลแผนพัฒนาเทศบาลตำบลกุด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ครั้งที่ 2 ประจำปี 2564 ณ ห้องประชมเทศบาลตำบลกุด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975" y="4213870"/>
            <a:ext cx="699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29 ธันวาคม 2564 เวลา 09.30 น. นายอดิศักดิ์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สาธิ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สุข ประธานสภาเทศบาลตำบลกุด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ได้เปิดการประชุมสภาเทศบาลตำบลกุด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สมัยประชุมสามัญประจำปี สมัยที่สี่ ครั้งที่หนึ่ง ประจำปี 2564 โดยมีสมาชิกสภาเทศบาลตำบลกุด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ครบองค์ประชุม โดยมีนายมนตรี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หัวหน้าส่วนราชการ ผู้สนใจ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ผู้เข้าร่วม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รับ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ฟัง โดยมีระเบียบวาระการประชุม 6 วาระ ณ 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504135"/>
            <a:ext cx="2088232" cy="156399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9" y="2504135"/>
            <a:ext cx="2088231" cy="156399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0" y="2505673"/>
            <a:ext cx="2086178" cy="156246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5326872"/>
            <a:ext cx="2242404" cy="162139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5326872"/>
            <a:ext cx="2163073" cy="162139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7" y="5326872"/>
            <a:ext cx="2088232" cy="162139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020271"/>
            <a:ext cx="2242404" cy="167946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67" y="7020271"/>
            <a:ext cx="2170893" cy="167946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1" y="7020270"/>
            <a:ext cx="2086178" cy="16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9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12/2564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ธันวาคม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575" y="1919360"/>
            <a:ext cx="689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30 ธันวาคม 2564 เวลา 15.30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นายทรงพล ลาภเย็น กำนันตำบลกุด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พร้อมพนักงาน 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ตรวจเยี่ยมจุดตรวจ/จุดสกัด และบริการประชาชนช่วงเทศกาลปีใหม่ 2565 ณ จุดบริเวณโรงเรียนบ้านยอดดอนชี และ หน้าโรงเรียนบ้านแก่ง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เจริญ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131840"/>
            <a:ext cx="2115173" cy="1584176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3150865"/>
            <a:ext cx="2086869" cy="1565152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158109"/>
            <a:ext cx="2080099" cy="1557907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4788023"/>
            <a:ext cx="2089772" cy="156515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" y="4788023"/>
            <a:ext cx="2095930" cy="1598857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4788023"/>
            <a:ext cx="2086869" cy="1565152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" y="6516217"/>
            <a:ext cx="2095930" cy="1569764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2" y="6516217"/>
            <a:ext cx="2096298" cy="1572224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6516217"/>
            <a:ext cx="2099214" cy="1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46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1287</Words>
  <Application>Microsoft Office PowerPoint</Application>
  <PresentationFormat>นำเสนอทางหน้าจอ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415</cp:revision>
  <cp:lastPrinted>2022-01-10T08:02:02Z</cp:lastPrinted>
  <dcterms:created xsi:type="dcterms:W3CDTF">2020-01-27T07:07:03Z</dcterms:created>
  <dcterms:modified xsi:type="dcterms:W3CDTF">2022-01-11T02:30:05Z</dcterms:modified>
</cp:coreProperties>
</file>