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22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E38B-0F32-47FD-B20C-39CE3B24E33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0DF2-9A61-483C-9B15-126C959114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4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1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58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2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3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1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24BD-7711-4C25-85A1-7EB92EC5B284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2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8.jpeg"/><Relationship Id="rId5" Type="http://schemas.openxmlformats.org/officeDocument/2006/relationships/image" Target="../media/image4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11/2564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พฤศจิกายน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3868" y="1890049"/>
            <a:ext cx="6957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10 พฤศจิกายน 2564 เวลา 09.30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ประสงค์ แพทย์เพียร ท่านปรึกษานายกเทศมนตรีตำบลกุด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และ นายพิทักษ์ วิไลศรี รองประธานสภาเทศบาลตำบลกุด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ร่วมเป็นเกียรติในงานวันประเพณี รวมใจ ลงแขกเกี่ยวข้าวแปลงนาอินทรีย์ ณ แปลงนาข้าวอินทรีย์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บ้านโนนโพธิ์ หมู่ที่ 18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8" y="2987824"/>
            <a:ext cx="2160240" cy="151216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2987824"/>
            <a:ext cx="2193414" cy="151216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2976947"/>
            <a:ext cx="2160240" cy="1523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4016" y="4499992"/>
            <a:ext cx="666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10 พฤศจิกายน 2564. เวลา 08.30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รับการประเมินประสิทธิภาพและประสิทธิผลการปฏิบัติราชการ องค์กรปกครองส่วนท้องถิ่น ประจำปี 2564</a:t>
            </a:r>
          </a:p>
          <a:p>
            <a:endParaRPr lang="th-TH" dirty="0"/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9" y="5076056"/>
            <a:ext cx="2160240" cy="1800200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5076056"/>
            <a:ext cx="2193414" cy="1800200"/>
          </a:xfrm>
          <a:prstGeom prst="rect">
            <a:avLst/>
          </a:prstGeom>
        </p:spPr>
      </p:pic>
      <p:pic>
        <p:nvPicPr>
          <p:cNvPr id="1031" name="รูปภาพ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78" y="5078132"/>
            <a:ext cx="2115691" cy="1798124"/>
          </a:xfrm>
          <a:prstGeom prst="rect">
            <a:avLst/>
          </a:prstGeom>
        </p:spPr>
      </p:pic>
      <p:pic>
        <p:nvPicPr>
          <p:cNvPr id="1032" name="รูปภาพ 10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8" y="7092280"/>
            <a:ext cx="2160241" cy="1800200"/>
          </a:xfrm>
          <a:prstGeom prst="rect">
            <a:avLst/>
          </a:prstGeom>
        </p:spPr>
      </p:pic>
      <p:pic>
        <p:nvPicPr>
          <p:cNvPr id="1033" name="รูปภาพ 10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74" y="7092280"/>
            <a:ext cx="2185475" cy="1800200"/>
          </a:xfrm>
          <a:prstGeom prst="rect">
            <a:avLst/>
          </a:prstGeom>
        </p:spPr>
      </p:pic>
      <p:pic>
        <p:nvPicPr>
          <p:cNvPr id="1034" name="รูปภาพ 10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89" y="7092280"/>
            <a:ext cx="211078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11/2564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พฤศจิกายน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8392" y="1890049"/>
            <a:ext cx="695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12 พฤศจิกายน 2564 เวลา 08.30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เป็นประธานเปิดการแข่งขันกีฬา-กรีฑาภายใน ประจำปีการศึกษา 2564 หินลาดแสนตอ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เกมส์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พร้อมคณะผู้บริหารเทศบาลตำบลกุด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ร่วมพิธีเปิดในครั้งนี้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โรงเรียนบ้านหินลาดแสนตอ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8392" y="5774358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15 พฤศจิกายน พ.ศ. 2564 เวลา 10. 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ไฟฟ้า กองช่าง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ได้รับมอบหมายจากผู้บังคับบัญชา ให้ออกปฏิบัติภารกิจ ซ่อม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แซ่ม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ไฟฟ้า หมู่ 1 บ้านยอดดอนชี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หมู่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9 บ้านดอนสำราญ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หมู่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10 บ้าน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เเสนตอ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และเเก้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ไขสายดับขาด หมู่ 17 บ้านใหม่นาคลอง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pPr algn="thaiDist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9" y="2721046"/>
            <a:ext cx="1965637" cy="147422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92" y="2721046"/>
            <a:ext cx="2111612" cy="147422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2721046"/>
            <a:ext cx="1988840" cy="149163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1" y="4283968"/>
            <a:ext cx="1964215" cy="147316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92" y="4283968"/>
            <a:ext cx="2111612" cy="146884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4283967"/>
            <a:ext cx="1988840" cy="146884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2" y="6794475"/>
            <a:ext cx="1573504" cy="2098005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96" y="6794475"/>
            <a:ext cx="1573504" cy="209800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0" y="6794474"/>
            <a:ext cx="1573504" cy="2098005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64" y="6794473"/>
            <a:ext cx="1573504" cy="2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0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11/2564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พฤศจิกายน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09" y="189004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18 พฤศจิกายน 2564 เวลา 09:30 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.นาย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พร้อมด้วยคณะผู้บริหาร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สมาชิกสภาเทศบาลกำนันผู้ใหญ่บ้านและเจ้าหน้าที่พนักงานเทศบาลตำบลกุด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ร่วมทำความสะอาดถนน ตัดกิ่งไม้ ที่กีดขวางทางจราจร เพื่อความปลอดภัยในการสัญจรไปมาของประชาชนในพื้นที่ตำบลกุด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2" y="2699792"/>
            <a:ext cx="1985217" cy="148560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87" y="2699792"/>
            <a:ext cx="1983561" cy="1485604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2" y="4256554"/>
            <a:ext cx="2001522" cy="146757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45" y="4256554"/>
            <a:ext cx="2011443" cy="1467574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64" y="2699792"/>
            <a:ext cx="1981742" cy="1454283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64" y="4256554"/>
            <a:ext cx="1981742" cy="1467574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25597" y="5684490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25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พฤศจิกายน 2564 เวลา 09:30 น .นายมนตรี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ด้วยผู้บริหารเทศบาลตำบลกุด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สมาชิกสภาเทศบาลกำนันผู้ใหญ่บ้านและเจ้าหน้าที่พนักงานเทศบาลตำบลกุด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ร่วมทำความสะอาดถนน ตัดกิ่งไม้ ที่กีดขวางทางจราจร เพื่อความปลอดภัยในการสัญจรไปมาของประชาชนในพื้นที่ตำบลกุด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1028" name="รูปภาพ 10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4" y="6516216"/>
            <a:ext cx="2053280" cy="1155421"/>
          </a:xfrm>
          <a:prstGeom prst="rect">
            <a:avLst/>
          </a:prstGeom>
        </p:spPr>
      </p:pic>
      <p:pic>
        <p:nvPicPr>
          <p:cNvPr id="1029" name="รูปภาพ 10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24" y="6516216"/>
            <a:ext cx="2053280" cy="1155421"/>
          </a:xfrm>
          <a:prstGeom prst="rect">
            <a:avLst/>
          </a:prstGeom>
        </p:spPr>
      </p:pic>
      <p:pic>
        <p:nvPicPr>
          <p:cNvPr id="1030" name="รูปภาพ 10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6" y="6515457"/>
            <a:ext cx="2054628" cy="1156180"/>
          </a:xfrm>
          <a:prstGeom prst="rect">
            <a:avLst/>
          </a:prstGeom>
        </p:spPr>
      </p:pic>
      <p:pic>
        <p:nvPicPr>
          <p:cNvPr id="1031" name="รูปภาพ 10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6" y="7812360"/>
            <a:ext cx="2047427" cy="1152128"/>
          </a:xfrm>
          <a:prstGeom prst="rect">
            <a:avLst/>
          </a:prstGeom>
        </p:spPr>
      </p:pic>
      <p:pic>
        <p:nvPicPr>
          <p:cNvPr id="1032" name="รูปภาพ 10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64" y="7812360"/>
            <a:ext cx="2047427" cy="1152128"/>
          </a:xfrm>
          <a:prstGeom prst="rect">
            <a:avLst/>
          </a:prstGeom>
        </p:spPr>
      </p:pic>
      <p:pic>
        <p:nvPicPr>
          <p:cNvPr id="1033" name="รูปภาพ 10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24" y="7812360"/>
            <a:ext cx="20474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622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12063</TotalTime>
  <Words>450</Words>
  <Application>Microsoft Office PowerPoint</Application>
  <PresentationFormat>นำเสนอทางหน้าจอ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384</cp:revision>
  <cp:lastPrinted>2021-12-07T06:37:49Z</cp:lastPrinted>
  <dcterms:created xsi:type="dcterms:W3CDTF">2020-01-27T07:07:03Z</dcterms:created>
  <dcterms:modified xsi:type="dcterms:W3CDTF">2021-12-07T09:02:47Z</dcterms:modified>
</cp:coreProperties>
</file>