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CFF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26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FE38B-0F32-47FD-B20C-39CE3B24E333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40DF2-9A61-483C-9B15-126C959114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876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42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1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76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58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2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33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61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7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24BD-7711-4C25-85A1-7EB92EC5B284}" type="datetimeFigureOut">
              <a:rPr lang="th-TH" smtClean="0"/>
              <a:t>15/11/64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2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image" Target="../media/image4.png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2.jpeg"/><Relationship Id="rId5" Type="http://schemas.openxmlformats.org/officeDocument/2006/relationships/image" Target="../media/image4.pn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12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1.jpg"/><Relationship Id="rId5" Type="http://schemas.openxmlformats.org/officeDocument/2006/relationships/image" Target="../media/image4.png"/><Relationship Id="rId15" Type="http://schemas.openxmlformats.org/officeDocument/2006/relationships/image" Target="../media/image45.jpg"/><Relationship Id="rId10" Type="http://schemas.openxmlformats.org/officeDocument/2006/relationships/image" Target="../media/image40.jpg"/><Relationship Id="rId4" Type="http://schemas.openxmlformats.org/officeDocument/2006/relationships/image" Target="../media/image3.png"/><Relationship Id="rId9" Type="http://schemas.openxmlformats.org/officeDocument/2006/relationships/image" Target="../media/image39.jpeg"/><Relationship Id="rId14" Type="http://schemas.openxmlformats.org/officeDocument/2006/relationships/image" Target="../media/image4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jpeg"/><Relationship Id="rId3" Type="http://schemas.openxmlformats.org/officeDocument/2006/relationships/image" Target="../media/image2.png"/><Relationship Id="rId7" Type="http://schemas.openxmlformats.org/officeDocument/2006/relationships/image" Target="../media/image46.jpg"/><Relationship Id="rId12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0.jpeg"/><Relationship Id="rId5" Type="http://schemas.openxmlformats.org/officeDocument/2006/relationships/image" Target="../media/image4.pn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3.pn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2.png"/><Relationship Id="rId7" Type="http://schemas.openxmlformats.org/officeDocument/2006/relationships/image" Target="../media/image55.jpg"/><Relationship Id="rId12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9.jpg"/><Relationship Id="rId5" Type="http://schemas.openxmlformats.org/officeDocument/2006/relationships/image" Target="../media/image4.png"/><Relationship Id="rId15" Type="http://schemas.openxmlformats.org/officeDocument/2006/relationships/image" Target="../media/image63.jpeg"/><Relationship Id="rId10" Type="http://schemas.openxmlformats.org/officeDocument/2006/relationships/image" Target="../media/image58.jpg"/><Relationship Id="rId4" Type="http://schemas.openxmlformats.org/officeDocument/2006/relationships/image" Target="../media/image3.pn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10/2564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ตุลาคม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09986"/>
            <a:ext cx="6790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4 ตุลาคม 2564 เวลา 09:30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รอง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พร้อมคณะผู้บริหารฯ สมาชิก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สภา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ฯ กำนัน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ผู้ใหญ่บ้านและเจ้าหน้าที่พนักงานเทศบาลตำบลกุด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ร่วม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ทำความสะอาดถนน ตัดกิ่งไม้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กีดขวางทางจราจร เพื่อความปลอดภัยในการสัญจรไปมาของประชาชนในพื้นที่ตำบลกุด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3" y="6084168"/>
            <a:ext cx="67158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5 ตุลาคม 2564 เวลา 09.00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ภา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มอบหมายให้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งานป้องกันและบรรเทาสาธารณภัย 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ร่วมเก็บผักตบชวาเครื่องผลักดันน้ำ สะพานข้ามแม่น้ำมูลอำเภอ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เพื่อให้น้ำไหลได้อย่าง สะดวก รวดเร็ว</a:t>
            </a:r>
          </a:p>
          <a:p>
            <a:endParaRPr lang="th-TH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2987204"/>
            <a:ext cx="2160238" cy="1512788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2990230"/>
            <a:ext cx="2088232" cy="1509762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5" y="2971180"/>
            <a:ext cx="2134733" cy="1528812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" y="4556522"/>
            <a:ext cx="2160239" cy="1455638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13" y="4556522"/>
            <a:ext cx="2095607" cy="1455638"/>
          </a:xfrm>
          <a:prstGeom prst="rect">
            <a:avLst/>
          </a:prstGeom>
        </p:spPr>
      </p:pic>
      <p:pic>
        <p:nvPicPr>
          <p:cNvPr id="1025" name="รูปภาพ 10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4" y="4574828"/>
            <a:ext cx="2134733" cy="1437332"/>
          </a:xfrm>
          <a:prstGeom prst="rect">
            <a:avLst/>
          </a:prstGeom>
        </p:spPr>
      </p:pic>
      <p:pic>
        <p:nvPicPr>
          <p:cNvPr id="1027" name="รูปภาพ 10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7020272"/>
            <a:ext cx="2160238" cy="1620178"/>
          </a:xfrm>
          <a:prstGeom prst="rect">
            <a:avLst/>
          </a:prstGeom>
        </p:spPr>
      </p:pic>
      <p:pic>
        <p:nvPicPr>
          <p:cNvPr id="1028" name="รูปภาพ 10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7020272"/>
            <a:ext cx="2160237" cy="1620178"/>
          </a:xfrm>
          <a:prstGeom prst="rect">
            <a:avLst/>
          </a:prstGeom>
        </p:spPr>
      </p:pic>
      <p:pic>
        <p:nvPicPr>
          <p:cNvPr id="1029" name="รูปภาพ 10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7020272"/>
            <a:ext cx="2160237" cy="162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10/2564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ตุลาคม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5" y="1894587"/>
            <a:ext cx="68479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13 ตุลาคม 2564 เวลา 10.00 น. นายมนตรี ศรีคำภา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นายกเทศมนตรีตำบล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ได้มอบหมายให้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สรกฤต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ร่วมกับพนักงานเจ้าหน้าที่ของเทศบาลตำบลกุด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ออกประชาคมระดับหมู่บ้าน โดยในวันนี้ได้ออกประชาคมที่บ้านโชคอำนวย หมู่ที่ 3 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โอกาสนี้ นางอุดม สีพาย สมาชิกสภาเทศบาลฯ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เชต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2 ได้เข้าร่วมและพบปะผู้เข้าร่วมประชาคมระดับหมู่บ้านในครั้งนี้ด้วย ในการประชาคมเพื่อพิจารณา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เพื่อบรรจุในแผนพัฒนาท้องถิ่น (พ.ศ. 2566-2570) ของเทศบาลตำบลกุด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โดยมีประชาชน ตัวแทนกลุ่มอาชีพในหมู่บ้าน เข้าร่วมประชุมประชาคม และแสดงความคิดเห็น เสนอแนะ ปัญหา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ต่างๆ เพื่อรวบรวมความต้องการ ปัญหา นำเสนอคณะกรรมการสนับสนุนการจัดทำแผน เพื่อจัดทำร่างแผนพัฒนาท้องถิ่น (พ.ศ. 2566-2570) ให้คณะกรรมการพัฒนาท้องถิ่นพิจารณาต่อไป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481" y="5650662"/>
            <a:ext cx="6955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14 ตุลาคม 2564 เวลา 15.00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ได้มอบหมายให้ นางหนูพัด แกพิษ รองนายกเทศมนตรีตำบลกุด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พร้อมด้วยคณะ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ผู้บริหาร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ฯ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ร่วมกับพนักงานเจ้าหน้าที่ของเทศบาลตำบลกุด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ออกประชาคมระดับหมู่บ้าน โดยในวันนี้ได้ออกประชาคมที่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บ้านดอนไม้งาม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หมู่ที่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15 และบ้านแก่งเจริญ หมู่ที่ 5 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โอกาสนี้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มีสมาชิก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สภาเทศบาล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ฯ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ได้เข้าร่วมและพบปะผู้เข้าร่วมประชาคมระดับหมู่บ้านในครั้งนี้ด้วยใน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การประชาคมพิจารณาโครงการเพื่อบรรจุในแผนพัฒนาท้องถิ่น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พ.ศ. 2566 - 2570) ของเทศบาล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โดยมีประชาชน ตัวแทนกลุ่มอาชีพในหมู่บ้าน เข้าร่วมประชุมประชาคม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แสดงความคิดเห็น เสนอแนะ ปัญหา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ต่างๆ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เพื่อรวบรวมความต้องการ ปัญหา นำเสนอคณะกรรมการสนับสนุนการจัดทำแผน เพื่อจัดทำร่างแผนพัฒนาท้องถิ่น (พ.ศ. 2566-2570) ให้คณะกรรมการพัฒนาท้องถิ่นพิจารณาต่อไป</a:t>
            </a:r>
          </a:p>
          <a:p>
            <a:pPr algn="thaiDist"/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9" y="3943722"/>
            <a:ext cx="1261693" cy="168600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5" y="3956691"/>
            <a:ext cx="1253035" cy="167303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82" y="3943722"/>
            <a:ext cx="1262746" cy="168600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7" y="3943722"/>
            <a:ext cx="1405965" cy="1686003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5" y="7460654"/>
            <a:ext cx="2019029" cy="151216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78" y="7460654"/>
            <a:ext cx="2019027" cy="1512167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64" y="7460654"/>
            <a:ext cx="201902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6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10/2564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ตุลาคม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61" y="1901196"/>
            <a:ext cx="6733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ตุลาคม 2564 เวลา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15.00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น. นายมนตรี ศรีคำภา ได้มอบหมายให้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นายยง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คำก้อน รอง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พร้อมด้วยคณะผู้บริหารฯ ร่วมกับพนักงานเจ้าหน้าที่ของเทศบาลตำบลกุด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ออกประชาคมระดับหมู่บ้าน โดยในวันนี้ได้ออกประชาคมที่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บ้านใหม่นาคลองหมู่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17 และบ้านหินสูง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หมู่ที่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4 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โอกาสนี้ มีสมาชิกสภาเทศบาลฯ ได้เข้าร่วมและพบปะผู้เข้าร่วมประชาคมระดับหมู่บ้านในครั้งนี้ด้วยในการประชาคมพิจารณาโครงการเพื่อบรรจุในแผนพัฒนาท้องถิ่น (พ.ศ. 2566 - 2570) ของเทศบาลตำบลกุด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โดยมีประชาชน ตัวแทนกลุ่มอาชีพในหมู่บ้าน เข้าร่วมประชุมประชาคม และแสดงความคิดเห็น เสนอแนะ ปัญหาต่างๆ เพื่อรวบรวมความต้องการ ปัญหา นำเสนอคณะกรรมการสนับสนุนการจัดทำแผน เพื่อจัดทำร่างแผนพัฒนาท้องถิ่น (พ.ศ. 2566-2570) ให้คณะกรรมการพัฒนาท้องถิ่นพิจารณาต่อไป</a:t>
            </a:r>
          </a:p>
          <a:p>
            <a:pPr algn="thaiDist"/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61" y="5413677"/>
            <a:ext cx="6741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15 ตุลาคม 2564 เวลา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17.00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น. นายมนตรี ศรีคำภา ได้มอบหมายให้ นายยง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พร้อมด้วยคณะผู้บริหารฯ ร่วมกับพนักงานเจ้าหน้าที่ของเทศบาลตำบลกุด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ออกประชาคมระดับหมู่บ้าน โดยในวันนี้ได้ออกประชาคมที่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บ้านทุ่งพัฒนาหมู่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19 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บ้านดอนสำราญหมู่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9 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โอกาสนี้ มีสมาชิกสภาเทศบาลฯ ได้เข้าร่วมและพบปะผู้เข้าร่วมประชาคมระดับหมู่บ้านในครั้งนี้ด้วยในการประชาคมพิจารณาโครงการเพื่อบรรจุในแผนพัฒนาท้องถิ่น (พ.ศ. 2566 - 2570) ของเทศบาลตำบลกุด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โดยมีประชาชน ตัวแทนกลุ่มอาชีพในหมู่บ้าน เข้าร่วมประชุมประชาคม และแสดงความคิดเห็น เสนอแนะ ปัญหาต่างๆ เพื่อรวบรวมความต้องการ ปัญหา นำเสนอคณะกรรมการสนับสนุนการจัดทำแผน เพื่อจัดทำร่างแผนพัฒนาท้องถิ่น (พ.ศ. 2566-2570) ให้คณะกรรมการพัฒนาท้องถิ่นพิจารณาต่อไป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" y="3923928"/>
            <a:ext cx="1834203" cy="151500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06" y="3923928"/>
            <a:ext cx="1876153" cy="1515007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95" y="3923928"/>
            <a:ext cx="2247781" cy="1515007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" y="7452320"/>
            <a:ext cx="2094366" cy="1568593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80" y="7452320"/>
            <a:ext cx="2083850" cy="1560716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41" y="7457237"/>
            <a:ext cx="2108607" cy="15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10/2564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ตุลาคม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8391" y="1895922"/>
            <a:ext cx="6876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18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ตุลาคม 2564 เวลา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09.00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น. นายมนตรี ศรีคำภา ได้มอบหมายให้ นายยง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พร้อมด้วยคณะผู้บริหารฯ ร่วมกับพนักงานเจ้าหน้าที่ของเทศบาลตำบลกุด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ออกประชาคมระดับหมู่บ้าน โดยในวันนี้ได้ออกประชาคมที่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บ้านกุด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หมู่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บ้านโนนเจริญ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หมู่ที่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13 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โอกาสนี้ มีสมาชิกสภาเทศบาลฯ ได้เข้าร่วมและพบปะผู้เข้าร่วมประชาคมระดับหมู่บ้านในครั้งนี้ด้วยในการประชาคมพิจารณาโครงการเพื่อบรรจุในแผนพัฒนาท้องถิ่น (พ.ศ. 2566 - 2570) ของเทศบาลตำบลกุด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โดยมีประชาชน ตัวแทนกลุ่มอาชีพในหมู่บ้าน เข้าร่วมประชุมประชาคม และแสดงความคิดเห็น เสนอแนะ ปัญหาต่างๆ เพื่อรวบรวมความต้องการ ปัญหา นำเสนอคณะกรรมการสนับสนุนการจัดทำแผน เพื่อจัดทำร่างแผนพัฒนาท้องถิ่น (พ.ศ. 2566-2570) ให้คณะกรรมการพัฒนาท้องถิ่นพิจารณาต่อไป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" y="3944466"/>
            <a:ext cx="2084850" cy="156363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3944466"/>
            <a:ext cx="2112234" cy="156363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3944466"/>
            <a:ext cx="2084851" cy="156363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4" y="5652120"/>
            <a:ext cx="2084851" cy="1584176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99" y="5645671"/>
            <a:ext cx="2112235" cy="1590625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5645671"/>
            <a:ext cx="2079833" cy="1590625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4" y="7380312"/>
            <a:ext cx="2084851" cy="1584176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7380312"/>
            <a:ext cx="2140548" cy="1584176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7380312"/>
            <a:ext cx="205100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6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10/2564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ตุลาคม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996" y="1895922"/>
            <a:ext cx="707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19 ตุลาคม 2564 นายมนตรี ศรีคำภา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นายกเทศมนตรี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ได้สั่งการให้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กอง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ช่างเทศบาลตำบลกุด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แก้ไข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ไฟฟ้า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ส่อง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สว่าง บ้านห้วยไผ่ หมู่ 12 บ้านดอนสำราญ หมู่ที่ 9 บ้านหินลาด หมู่ที่ 6 จึงได้ประชาสัมพันธ์ให้ประชาชนได้รับทราบ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494231"/>
            <a:ext cx="2194295" cy="164572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83" y="2491924"/>
            <a:ext cx="2135337" cy="1648028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2494231"/>
            <a:ext cx="2194294" cy="16457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30" y="4139952"/>
            <a:ext cx="6852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20 ตุลาคม 2564 เวลา 09.30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พร้อมด้วยคณะ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ผู้บริหารฯ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เข้าร่วมประชุมประชาคมระดับตำบล โดยมีสมาชิกสภาเทศบาล กำนัน ผู้ใหญ่บ้าน หัวหน้าส่วนราชการในพื้นที่ ตัวแทนกลุ่มอาชีพ สัดส่วนประชาคมท้องถิ่น เข้าร่วมประชุมประชาคมพิจารณาโครงการเพื่อบรรจุในแผนพัฒนาท้องถิ่น (พ.ศ. 2566-2570) ของเทศบาลตำบลกุด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และแสดงความคิดเห็น เสนอแนะ ปัญหาต่าง ๆ เพื่อนำมติในที่ประชุมประชาคมระดับตำบลนำเสนอต่อ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คณะกรรมการพัฒนาท้องถิ่นเทศบาล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พิจารณาต่อไป</a:t>
            </a:r>
          </a:p>
          <a:p>
            <a:endParaRPr lang="th-TH" dirty="0"/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15" y="5519856"/>
            <a:ext cx="2100013" cy="1500416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16" y="7236296"/>
            <a:ext cx="2100012" cy="1390925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53" y="5512945"/>
            <a:ext cx="2033049" cy="1507327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236296"/>
            <a:ext cx="2257151" cy="1390925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" y="5519856"/>
            <a:ext cx="2253330" cy="1500416"/>
          </a:xfrm>
          <a:prstGeom prst="rect">
            <a:avLst/>
          </a:prstGeom>
        </p:spPr>
      </p:pic>
      <p:pic>
        <p:nvPicPr>
          <p:cNvPr id="1025" name="รูปภาพ 10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53" y="7236296"/>
            <a:ext cx="2033049" cy="13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10/2564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ตุลาคม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996" y="1895922"/>
            <a:ext cx="7076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23 ตุลาคม 2564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เวลา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07.30 น. นายยง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 คณะผู้บริหารเทศบาลตำบลกุด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พนักงานเจ้าหน้าที่เทศบาลตำบลกุด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ร่วมกิจกรรมเนื่องในวันคล้ายวันสวรรคตพระบาทสมเด็จพระจุลจอมเกล้าเจ้าอยู่หัว 23 ตุลาคม 2564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วัน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ปิยมหาราช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ที่ว่าการอำเภอ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หาร จังหวัด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24" y="4426843"/>
            <a:ext cx="685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วันที่​ 27​ ตุลาคม​ 2564​ เวลา 09.00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ป้องกันและบรรเทาสาธารณภัย เทศบาล​ตำบล​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กุดช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​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​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อำเภอพิบูล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สาหารร่วม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ฝึกซ้อม​แผนดับเพลิงกับการไฟฟ้า​ส่วน​ภูมิภาค​ อำเภอ​พิบูล​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สาหาร​ จังหวัดอุบลราชธานี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745172"/>
            <a:ext cx="2376264" cy="158665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13" y="2745171"/>
            <a:ext cx="2376263" cy="1586651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26" y="2745172"/>
            <a:ext cx="1633442" cy="1586651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7" y="5148064"/>
            <a:ext cx="2072318" cy="1552080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2" y="5148063"/>
            <a:ext cx="2072320" cy="1552081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2" y="5148038"/>
            <a:ext cx="2069475" cy="1552106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876257"/>
            <a:ext cx="2088233" cy="1564000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3" y="6876258"/>
            <a:ext cx="2033201" cy="1564000"/>
          </a:xfrm>
          <a:prstGeom prst="rect">
            <a:avLst/>
          </a:prstGeom>
        </p:spPr>
      </p:pic>
      <p:pic>
        <p:nvPicPr>
          <p:cNvPr id="1027" name="รูปภาพ 10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51" y="6876257"/>
            <a:ext cx="2086736" cy="15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10/2564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ตุลาคม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8892" y="1907641"/>
            <a:ext cx="6975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27 ตุลาคม 2564 เวลา 09.30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นายอดิศักดิ์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สาธิ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สุข ประธานสภาเทศบาลตำบลกุด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เปิดการ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ประชุมสภาเทศบาลตำบลกุด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สมัยประชุมสมัยประจำปี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สมัย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ที่สาม ครั้งที่หนึ่ง ประจำปี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2564 โดยมีสมาชิกสภาเทศบาลตำบลกุด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ครบองค์ประชุม โดยมีนายมนตรี ศรีคำภา 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พร้อมด้วยคณะผู้บริหารฯ หัวหน้าส่วนราชการ ผู้สนใจผู้เข้าร่วมรับ</a:t>
            </a:r>
            <a:r>
              <a:rPr lang="th-TH" sz="1600" smtClean="0">
                <a:latin typeface="TH SarabunPSK" pitchFamily="34" charset="-34"/>
                <a:cs typeface="TH SarabunPSK" pitchFamily="34" charset="-34"/>
              </a:rPr>
              <a:t>ฟัง โดย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มีระเบียบวาระการประชุม 6 วาระ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ณ ห้องประชุมเทศบาลตำบลกุด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pPr algn="thaiDist"/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775" y="6732240"/>
            <a:ext cx="652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27 ตุลาคม 2564 เวลา 14.00 น ประชุมคณะกรรมการพัฒนาเทศบาลตำบลกุด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ครั้งที่ 4/2564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ห้องประชุมเทศบาลตำบลกุด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" y="3275856"/>
            <a:ext cx="2060238" cy="150559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14" y="3275856"/>
            <a:ext cx="1898357" cy="150559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94" y="3290714"/>
            <a:ext cx="1874917" cy="1505594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" y="5076056"/>
            <a:ext cx="2088233" cy="1535767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43" y="5082902"/>
            <a:ext cx="1898357" cy="1535767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48" y="5076055"/>
            <a:ext cx="1872863" cy="1535767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" y="7380312"/>
            <a:ext cx="1854174" cy="1388699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46" y="7380312"/>
            <a:ext cx="1854174" cy="1388699"/>
          </a:xfrm>
          <a:prstGeom prst="rect">
            <a:avLst/>
          </a:prstGeom>
        </p:spPr>
      </p:pic>
      <p:pic>
        <p:nvPicPr>
          <p:cNvPr id="1030" name="รูปภาพ 10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30" y="7380312"/>
            <a:ext cx="2067966" cy="13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9709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11470</TotalTime>
  <Words>1502</Words>
  <Application>Microsoft Office PowerPoint</Application>
  <PresentationFormat>นำเสนอทางหน้าจอ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Win7 Pro</dc:creator>
  <cp:lastModifiedBy>Win7 Pro</cp:lastModifiedBy>
  <cp:revision>371</cp:revision>
  <cp:lastPrinted>2021-11-15T04:59:47Z</cp:lastPrinted>
  <dcterms:created xsi:type="dcterms:W3CDTF">2020-01-27T07:07:03Z</dcterms:created>
  <dcterms:modified xsi:type="dcterms:W3CDTF">2021-11-15T05:00:48Z</dcterms:modified>
</cp:coreProperties>
</file>