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144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CCFF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2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FE38B-0F32-47FD-B20C-39CE3B24E333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40DF2-9A61-483C-9B15-126C9591146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5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876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142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99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313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76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58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722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33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61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74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24BD-7711-4C25-85A1-7EB92EC5B284}" type="datetimeFigureOut">
              <a:rPr lang="th-TH" smtClean="0"/>
              <a:t>09/09/64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6A361-FE9C-43C3-9F87-2D09F081BA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26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9.jpeg"/><Relationship Id="rId5" Type="http://schemas.openxmlformats.org/officeDocument/2006/relationships/image" Target="../media/image4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8.jpeg"/><Relationship Id="rId5" Type="http://schemas.openxmlformats.org/officeDocument/2006/relationships/image" Target="../media/image4.pn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7.jpeg"/><Relationship Id="rId5" Type="http://schemas.openxmlformats.org/officeDocument/2006/relationships/image" Target="../media/image4.pn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6.jpeg"/><Relationship Id="rId5" Type="http://schemas.openxmlformats.org/officeDocument/2006/relationships/image" Target="../media/image4.pn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55.jpeg"/><Relationship Id="rId5" Type="http://schemas.openxmlformats.org/officeDocument/2006/relationships/image" Target="../media/image4.png"/><Relationship Id="rId10" Type="http://schemas.openxmlformats.org/officeDocument/2006/relationships/image" Target="../media/image54.jpeg"/><Relationship Id="rId4" Type="http://schemas.openxmlformats.org/officeDocument/2006/relationships/image" Target="../media/image3.pn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.png"/><Relationship Id="rId7" Type="http://schemas.openxmlformats.org/officeDocument/2006/relationships/image" Target="../media/image59.jpeg"/><Relationship Id="rId12" Type="http://schemas.openxmlformats.org/officeDocument/2006/relationships/image" Target="../media/image6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3.jpg"/><Relationship Id="rId5" Type="http://schemas.openxmlformats.org/officeDocument/2006/relationships/image" Target="../media/image4.png"/><Relationship Id="rId10" Type="http://schemas.openxmlformats.org/officeDocument/2006/relationships/image" Target="../media/image62.jpg"/><Relationship Id="rId4" Type="http://schemas.openxmlformats.org/officeDocument/2006/relationships/image" Target="../media/image3.png"/><Relationship Id="rId9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g"/><Relationship Id="rId3" Type="http://schemas.openxmlformats.org/officeDocument/2006/relationships/image" Target="../media/image2.pn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9.jpeg"/><Relationship Id="rId5" Type="http://schemas.openxmlformats.org/officeDocument/2006/relationships/image" Target="../media/image4.png"/><Relationship Id="rId10" Type="http://schemas.openxmlformats.org/officeDocument/2006/relationships/image" Target="../media/image68.jpeg"/><Relationship Id="rId4" Type="http://schemas.openxmlformats.org/officeDocument/2006/relationships/image" Target="../media/image3.png"/><Relationship Id="rId9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jpeg"/><Relationship Id="rId3" Type="http://schemas.openxmlformats.org/officeDocument/2006/relationships/image" Target="../media/image2.pn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6.jpg"/><Relationship Id="rId5" Type="http://schemas.openxmlformats.org/officeDocument/2006/relationships/image" Target="../media/image4.png"/><Relationship Id="rId15" Type="http://schemas.openxmlformats.org/officeDocument/2006/relationships/image" Target="../media/image80.jpeg"/><Relationship Id="rId10" Type="http://schemas.openxmlformats.org/officeDocument/2006/relationships/image" Target="../media/image75.jpg"/><Relationship Id="rId4" Type="http://schemas.openxmlformats.org/officeDocument/2006/relationships/image" Target="../media/image3.png"/><Relationship Id="rId9" Type="http://schemas.openxmlformats.org/officeDocument/2006/relationships/image" Target="../media/image74.jpeg"/><Relationship Id="rId14" Type="http://schemas.openxmlformats.org/officeDocument/2006/relationships/image" Target="../media/image7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8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สิงหาคม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18098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 สิงหาคม 2564 เวลา 09.00 น. นายมนตรี ศรีคำภา 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คณะผู้บริหารฯ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พร้อมเจ้าหน้าที่พนักงานเทศบาลตำบลกุด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ผู้ใหญ่บ้าน สมาชิกสภาเทศบาลตำบลกุด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ร่วมกัน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Big Cleaning Day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ทำความสะอาด ตัดแต่งกิ่งไม้ ซ่อมแซมไฟฟ้า ซ่อมแซมถนน พ่นหมอกควัน กำจัดยุงลาย ป้องกันโรคไข้เลือดออก และรับฟังความคิดเห็นของประชาชนภายในหมู่บ้าน บ้านโนนจิกน้อย หมู่ที่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14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ตามแผน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การร่วมกันทำความสะอาดชุมชนหมู่บ้านของคณะเทศบาลผู้บริหารพนักงานเทศบาล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ร่วมกับชุมชนและหมู่บ้านในเขตเทศบาล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ระหว่างวันที่ 21 มิถุนายน 2564 ถึง 4 สิงหาคม 2564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2" y="3563888"/>
            <a:ext cx="2002790" cy="150209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3" y="5220072"/>
            <a:ext cx="2002790" cy="1502093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3563887"/>
            <a:ext cx="2005576" cy="1502093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05" y="3563887"/>
            <a:ext cx="2003694" cy="1502093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8" y="5220072"/>
            <a:ext cx="2003694" cy="1502093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05" y="5220072"/>
            <a:ext cx="2003694" cy="1502093"/>
          </a:xfrm>
          <a:prstGeom prst="rect">
            <a:avLst/>
          </a:prstGeom>
        </p:spPr>
      </p:pic>
      <p:pic>
        <p:nvPicPr>
          <p:cNvPr id="1025" name="รูปภาพ 10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2" y="6876256"/>
            <a:ext cx="2016224" cy="1656184"/>
          </a:xfrm>
          <a:prstGeom prst="rect">
            <a:avLst/>
          </a:prstGeom>
        </p:spPr>
      </p:pic>
      <p:pic>
        <p:nvPicPr>
          <p:cNvPr id="1027" name="รูปภาพ 10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87" y="6876256"/>
            <a:ext cx="1980843" cy="1656184"/>
          </a:xfrm>
          <a:prstGeom prst="rect">
            <a:avLst/>
          </a:prstGeom>
        </p:spPr>
      </p:pic>
      <p:pic>
        <p:nvPicPr>
          <p:cNvPr id="1028" name="รูปภาพ 10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05" y="6876255"/>
            <a:ext cx="2003694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62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8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สิงหาคม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67" y="1835696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4 สิงหาคม 2564 เวลา 09.00 น. นายมนตรี ศรีคำภา 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พร้อม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คณะผู้บริหารฯ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พร้อมเจ้าหน้าที่พนักงานเทศบาลตำบลกุด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ผู้ใหญ่บ้าน สมาชิกสภาเทศบาลตำบลกุด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ร่วมกัน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Big Cleaning Day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ทำความสะอาด ตัดแต่งกิ่งไม้ ซ่อมแซมไฟฟ้า ซ่อมแซมถนน พ่นหมอกควัน กำจัดยุงลาย ป้องกันโรคไข้เลือดออก และรับฟังความคิดเห็นของประชาชนภายในหมู่บ้าน บ้านดอนหวาย หมู่ที่ 7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ตามแผน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การร่วมกันทำความสะอาดชุมชนหมู่บ้านของคณะเทศบาลผู้บริหารพนักงานเทศบาล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ร่วมกับชุมชนและหมู่บ้านในเขตเทศบาล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ระหว่างวันที่ 21 มิถุนายน 2564 ถึง 4 สิงหาคม 2564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2" y="3563889"/>
            <a:ext cx="2082230" cy="1561672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2" y="3563888"/>
            <a:ext cx="2085127" cy="1561673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2" y="5211664"/>
            <a:ext cx="2090194" cy="1565468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94" y="6876255"/>
            <a:ext cx="2071445" cy="1728193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3560094"/>
            <a:ext cx="2088232" cy="1565467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5211664"/>
            <a:ext cx="2088232" cy="1565468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11" y="5211664"/>
            <a:ext cx="2088233" cy="1565468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5" y="6900638"/>
            <a:ext cx="2091859" cy="1703810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73" y="6901779"/>
            <a:ext cx="2082229" cy="17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5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8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สิงหาคม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59" y="1882434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5 สิงหาคม 2564 เวลา 09:30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นายมนตรี ศรีคำ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พร้อมผู้บริหารเทศบาลตำบลกุด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สมาชิกสภา ฯ และนาย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เศรษฐ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มอบยาเวชภัณฑ์ยากำจัดแมลงและพาหะนำ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โรค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ป้องกันควบคุมและกำจัดแมลงและพาหะนำโรค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อื่นๆ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กรณีการระบาดของ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โรคลัม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ปีส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กิน (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LSD)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ในโค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กระบือ ณ ห้อง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ประชุมเทศบาลตำบลกุด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22" y="2931458"/>
            <a:ext cx="1993622" cy="149314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1" y="4499992"/>
            <a:ext cx="1991751" cy="1491738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1" y="2931457"/>
            <a:ext cx="1991751" cy="1493140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60" y="2931457"/>
            <a:ext cx="1991752" cy="1493140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722" y="4500710"/>
            <a:ext cx="1993622" cy="1491019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61" y="4499992"/>
            <a:ext cx="1991750" cy="1491738"/>
          </a:xfrm>
          <a:prstGeom prst="rect">
            <a:avLst/>
          </a:prstGeom>
        </p:spPr>
      </p:pic>
      <p:sp>
        <p:nvSpPr>
          <p:cNvPr id="1025" name="TextBox 1024"/>
          <p:cNvSpPr txBox="1"/>
          <p:nvPr/>
        </p:nvSpPr>
        <p:spPr>
          <a:xfrm>
            <a:off x="-18392" y="5957665"/>
            <a:ext cx="6913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10 สิงหาคม 2564 เวลา 15.30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ฤทธิ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สรรค์ เทพพิทักษ์ นายอำเภอ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มอบพัดลม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มีนายมนตรี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นายยง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นางหนูพัดแกพิษ รองนายกเทศมนตรีตำบลกุด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พร้อมผู้บริหาร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นางวริศรา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โพธิ์งาม หัวหน้าสำนักปลัด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ร่วมตัอน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รับ พร้อมทั้งได้ออกตรวจเยี่ยมและให้กำลังใจเจ้าหน้าที่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ม.และ อปพร.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"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ศูนย์ดูแลโควิ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คชุม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ชน ”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วัดป่าวิมุตติ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ธรร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มาราม (วัดบ้านแสนตอ) ระดับตำบล 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ผู้ช่วยผู้ใหญ่บ้าน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ม.ศูนย์โควิ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คชุม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ชนตำบลกุด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"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คนพิบูล ไม่ทิ้งกัน "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ใส่แม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สล้างมือ. อยู่บ้าน. หยุดเชื้อ.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ชาติการ์ด อย่าตก</a:t>
            </a:r>
          </a:p>
          <a:p>
            <a:pPr algn="thaiDist"/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รูปภาพ 10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3" y="7380312"/>
            <a:ext cx="2025902" cy="1517316"/>
          </a:xfrm>
          <a:prstGeom prst="rect">
            <a:avLst/>
          </a:prstGeom>
        </p:spPr>
      </p:pic>
      <p:pic>
        <p:nvPicPr>
          <p:cNvPr id="1028" name="รูปภาพ 10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7380312"/>
            <a:ext cx="2046269" cy="1517316"/>
          </a:xfrm>
          <a:prstGeom prst="rect">
            <a:avLst/>
          </a:prstGeom>
        </p:spPr>
      </p:pic>
      <p:pic>
        <p:nvPicPr>
          <p:cNvPr id="1029" name="รูปภาพ 10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38" y="7380313"/>
            <a:ext cx="2025902" cy="15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6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8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สิงหา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8122" y="1894588"/>
            <a:ext cx="6947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11 สิงหาคม 2564 เวลา 09.00 น. นายมนตรี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พร้อมคณะผู้บริหารฯ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เจ้าหน้าที่พนักงานเทศบาลตำบลกุด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ผู้ใหญ่บ้าน สมาชิกสภาเทศบาลตำบลกุด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ร่วมกัน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Big Cleaning Day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ความสะอาด บริเวณสถานที่ท่องเที่ยวแก่งไก่เขี่ย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ศูนย์วัฒนา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เด็กเล็กทั้ง 4 ศูนย์ อาคารสำนักงานเทศบาลตำบลกุด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เนื่องเนื่องในโอกาสวันเฉลิมพระชนมพรรษา สมเด็จพระนางเจ้าสิริกิติ์ พระบรมราชินี พระบรมราชชนนีพันปีหลวง 12 สิงหาคม 2564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พร้อม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กันนี้ ผู้ใหญ่บ้าน ประชาชนจิตอาสา ยังร่วมกันทำความสะอาดชุมชนหมู่บ้านในเขตเทศบาล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6" y="3218026"/>
            <a:ext cx="2096240" cy="156999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35" y="3218027"/>
            <a:ext cx="2096240" cy="156999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3218027"/>
            <a:ext cx="2096240" cy="1569996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4" y="4932039"/>
            <a:ext cx="2105792" cy="1577151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4934200"/>
            <a:ext cx="2102906" cy="1574989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35" y="4932039"/>
            <a:ext cx="2105793" cy="1577151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2" y="6588224"/>
            <a:ext cx="2123674" cy="159275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35" y="6588224"/>
            <a:ext cx="2123673" cy="1592755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7" y="6588223"/>
            <a:ext cx="2126627" cy="159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8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สิงหาคม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0563" y="1835696"/>
            <a:ext cx="6947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12 สิงหาคม 2564 เวลา 08.30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ประสงค์ แพทย์เพียร ที่ปรึกษานายกเทศมนตรีตำบลกุด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ได้รับ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มอบหมายจากนายมนตรี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พร้อมด้วยนาย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วิสุทธิ์ คำก้อน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ผู้ใหญ่บ้านหมู่ที่ 10 ผู้ช่วยผู้ใหญ่บ้าน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อส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ม.ม.10 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พนักงานเจ้าหน้าที่เทศบาลตำบลกุด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ประชาชนจิตอาสา ร่วม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กิจกรรม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จิต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อาสาพัฒนาศูนย์ดูแลโควิดชุมชน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เพื่อ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พัฒนาสถานที่ศูนย์ดูแลฯ เนื่องในวันเฉลิมพระชนมพรรษาสมเด็จพระนางเจ้าสิริกิติ์ พระบรมราชินีนาถ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พระ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บรมราชชนนีพันปีหลวง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วัดป่าวิมุติ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ธรร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มาราม หมู่ที่ 10 บ้านแสน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ตอ 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36" y="3132510"/>
            <a:ext cx="1967328" cy="1475496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82" y="3131840"/>
            <a:ext cx="1968222" cy="1476166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3" y="3159135"/>
            <a:ext cx="1853305" cy="14488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4608006"/>
            <a:ext cx="669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15 สิงหาคม 2564. เวลา 09.30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ประชุมสภาเทศบาล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สมัย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ประชุมสมัย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ประจำปี สมัย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 สอง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ครั้ง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ที่หนึ่ง ประจำปี 2564 ณ ห้องประชุมเทศบาลตำบลกุด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5192780"/>
            <a:ext cx="1956599" cy="1467451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98" y="5204563"/>
            <a:ext cx="1940890" cy="145566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41" y="5219421"/>
            <a:ext cx="2028352" cy="1440810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9" y="6903407"/>
            <a:ext cx="1980023" cy="1485017"/>
          </a:xfrm>
          <a:prstGeom prst="rect">
            <a:avLst/>
          </a:prstGeom>
        </p:spPr>
      </p:pic>
      <p:pic>
        <p:nvPicPr>
          <p:cNvPr id="1024" name="รูปภาพ 10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41" y="6903406"/>
            <a:ext cx="2028352" cy="1485017"/>
          </a:xfrm>
          <a:prstGeom prst="rect">
            <a:avLst/>
          </a:prstGeom>
        </p:spPr>
      </p:pic>
      <p:pic>
        <p:nvPicPr>
          <p:cNvPr id="1027" name="รูปภาพ 10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97" y="6903406"/>
            <a:ext cx="1980023" cy="14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5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8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สิงหาคม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4" y="1835696"/>
            <a:ext cx="6947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16 สิงหาคม 2564 เวลา 15.00 น. เทศบาล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โดยนาย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ภา นายกเทศมนตรี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พร้อม คณะ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ผู้บริหารฯ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เศรษฐมาตย์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ปลัดเทศบาล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นายทรงพล ลาภเย็น กำนันตำบลกุด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รับมอบ น้ำดื่มจำนวน 50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แพ็ค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เจล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แอลกอฮอล์ จำนวน 8 ขวด อาหารสำเร็จรูป ไข่ไก่ เฟสชิ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วจาก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ครอบครัว ศรีคำภา เพื่อมอบให้กับ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ศูนย์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โค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วิดชุมชน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ขอขอบคุณ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ครอบครัวศรีคำภา และ ขอขอบคุณร้านแดงหนวดโต๊ะจีนสนับสนุนอาหารให้คนป่วย ณ ศูนย์โควิดชุมชนตำบลกุด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ชม 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48667" y="4722179"/>
            <a:ext cx="6955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17 สิงหาคม 2564 เวลา 08 : 30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ยง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ยุตย์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คำก้อน รองนายกเทศมนตรี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พร้อมทั้ง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สรกฤต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เฮ้า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บ้านอ้วน เลขานุการนายกเทศมนตรีตำบลกุด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ร่วมต้อนรับ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คณะกรรมการตรวจประเมินประสิทธิภาพ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ขององค์กร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ปกครองส่วนท้องถิ่น ประจำปี 2564 ( </a:t>
            </a:r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Local performance. Assessment : LPA )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ห้องประชุมเทศบาลตำบลกุด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3131840"/>
            <a:ext cx="2160240" cy="161100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3131840"/>
            <a:ext cx="2136328" cy="1602246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5816013"/>
            <a:ext cx="2015602" cy="1509602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18" y="5816013"/>
            <a:ext cx="2015602" cy="1509602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50" y="5816013"/>
            <a:ext cx="2015602" cy="1509602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4" y="7452320"/>
            <a:ext cx="2016224" cy="151216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18" y="7452320"/>
            <a:ext cx="2015602" cy="1509602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50" y="7452320"/>
            <a:ext cx="2015602" cy="15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2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8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สิงหาคม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44953" y="1901196"/>
            <a:ext cx="6947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19 สิงหาคม 2564 เวลา 10.30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พร้อมด้วยคณะผู้บริหารตำบลกุด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มอบน้ำดื่มและเครื่องอุปโภค- บริโภค เพื่อมอบให้กับกลุ่มผู้กักตัวและผู้มีความเสี่ยงสูง บ้านโนนม่วง หมู่ที่ 8 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46" y="4397708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20 สิงหาคม 2564. เวลา 10.00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เทศบาล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ตําบลชมภู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. โดย นายมนตรี ศรีคำภา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นายกเทศมนตรี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พร้อม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คณะผู้บริหาร สมาชิกสภาเทศบาล รับมอบ น้ำดื่ม จำนวน 10 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แพ็ค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อาหารสำเร็จรูป ไข่ไก่ เพื่อมอบให้กับศูนย์โควิดชุมชน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ตําบล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ขอขอบคุณ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ท่าน สจ.ทองจันทร์ สีชนะ (ท่าน สจ. เขต 2 ) มา ณ โอกาสนี้</a:t>
            </a:r>
          </a:p>
          <a:p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3" y="2772237"/>
            <a:ext cx="2193195" cy="164261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32" y="2740983"/>
            <a:ext cx="2212039" cy="1656725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3" y="5292080"/>
            <a:ext cx="2193195" cy="1642611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04" y="5292080"/>
            <a:ext cx="2148859" cy="1642611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3" y="7164288"/>
            <a:ext cx="2193195" cy="1623682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159327"/>
            <a:ext cx="2139663" cy="16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9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8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สิงหาคม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94" y="1909985"/>
            <a:ext cx="694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26 สิงหาคม 2564 ประชุมสภาเทศบาลตำบลกุด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สมัยสามัญ สมัยที่สอง ครั้งที่สอง ประจำปี 2564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ณ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ห้องประชุมเทศบาลตำบลกุด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94" y="5509989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26 สิงหาคม 2564 เวลา 12.00 น.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พร้อมทั้งผู้บริหารเทศบาล สมาชิกสภาเทศบาลตำบลกุด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รับมอบหน้ากากอนามัย 490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ชิ้น จาก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ร้านพิบูล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พงษ์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สุระ ชมรมฟุตบอลปิยนุช เพื่อนพิบูล 56 มอบ เพื่อมอบให้กับเจ้าหน้าที่และศูนย์โควิดชุมชนตำบลกุด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0" y="2483768"/>
            <a:ext cx="1903296" cy="149163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81" y="2494760"/>
            <a:ext cx="1903296" cy="148063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64" y="2483768"/>
            <a:ext cx="1988840" cy="149163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158" y="4067944"/>
            <a:ext cx="1920213" cy="144016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9" y="4067944"/>
            <a:ext cx="1922883" cy="144016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64" y="4067944"/>
            <a:ext cx="1988840" cy="1440160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2" y="6563457"/>
            <a:ext cx="2734698" cy="1968983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87" y="6563457"/>
            <a:ext cx="3076741" cy="19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4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731" y="-289062"/>
            <a:ext cx="1369777" cy="183578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62" y="-85927"/>
            <a:ext cx="2159347" cy="161726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-18392" y="3000"/>
            <a:ext cx="6876392" cy="1528334"/>
          </a:xfrm>
          <a:prstGeom prst="rect">
            <a:avLst/>
          </a:prstGeom>
          <a:gradFill>
            <a:gsLst>
              <a:gs pos="0">
                <a:srgbClr val="FFCCFF">
                  <a:alpha val="78000"/>
                  <a:lumMod val="98000"/>
                  <a:lumOff val="2000"/>
                </a:srgbClr>
              </a:gs>
              <a:gs pos="50000">
                <a:schemeClr val="accent1">
                  <a:tint val="44500"/>
                  <a:satMod val="160000"/>
                  <a:alpha val="79000"/>
                </a:schemeClr>
              </a:gs>
              <a:gs pos="100000">
                <a:schemeClr val="accent1">
                  <a:tint val="23500"/>
                  <a:satMod val="160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0" y="1477938"/>
            <a:ext cx="6858000" cy="43204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949274" y="1447740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นายมนตรี ศรีคำภา</a:t>
            </a: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นายกเทศมนตรีตำบลกุด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5101" y="761893"/>
            <a:ext cx="4367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เทศบาลตำบลกุด</a:t>
            </a:r>
            <a:r>
              <a:rPr lang="th-TH" sz="4400" b="1" dirty="0" err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ชมภู</a:t>
            </a:r>
            <a:endParaRPr lang="th-TH" sz="44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pic>
        <p:nvPicPr>
          <p:cNvPr id="1026" name="Picture 2" descr="D:\Back up 06.03.2562\งานต่าย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85" y="90890"/>
            <a:ext cx="825178" cy="8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48905" y="149447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ปี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ที่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15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ฉบับที่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8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/2564 </a:t>
            </a:r>
            <a:r>
              <a:rPr lang="th-TH" sz="2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เดือน </a:t>
            </a:r>
            <a:r>
              <a:rPr lang="th-TH" sz="2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latin typeface="teddy" pitchFamily="2" charset="0"/>
                <a:cs typeface="teddy" pitchFamily="2" charset="0"/>
              </a:rPr>
              <a:t>สิงหาคม</a:t>
            </a:r>
            <a:endParaRPr lang="th-TH" sz="2000" b="1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latin typeface="teddy" pitchFamily="2" charset="0"/>
              <a:cs typeface="teddy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7941" y="-161606"/>
            <a:ext cx="2952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จ</a:t>
            </a:r>
            <a:r>
              <a:rPr lang="th-TH" sz="5400" dirty="0" smtClean="0">
                <a:solidFill>
                  <a:srgbClr val="D60093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eddy" pitchFamily="2" charset="0"/>
                <a:cs typeface="teddy" pitchFamily="2" charset="0"/>
              </a:rPr>
              <a:t>ดหมายข่าว</a:t>
            </a:r>
            <a:endParaRPr lang="th-TH" sz="5400" dirty="0">
              <a:solidFill>
                <a:srgbClr val="D6009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eddy" pitchFamily="2" charset="0"/>
              <a:cs typeface="ted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2449" y="1909986"/>
            <a:ext cx="6947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27 สิงหาคม 2564 เวลา 11.00 น.นางหนูพัด แกพิษ รองนายกเทศมนตรีตำบลกุด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พร้อมด้วยนายประสงค์ แพทย์เพียร ที่ปรึกษานายกเทศมนตรีตำบลกุด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พนักงานเจ้าที่เทศบาลตำบลกุด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ร่วมต้อนรับคณะกรรมการนิเทศติดตามการจัดการศึกษาของศูนย์พัฒนาเด็กเล็ก ตามมาตรฐานสถาบันพัฒนาเด็กปฐมวัยแห่งชาติ ณ ศูนย์พัฒนาเด็กเล็กบ้านโนนม่วง </a:t>
            </a:r>
            <a:endParaRPr lang="th-TH" sz="1600" dirty="0" smtClean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อำเภอ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พิบูลมัง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สาหาร จังหวัดอุบลราชธานี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63" y="-195836"/>
            <a:ext cx="2522375" cy="1681172"/>
          </a:xfrm>
          <a:prstGeom prst="rect">
            <a:avLst/>
          </a:prstGeom>
        </p:spPr>
      </p:pic>
      <p:pic>
        <p:nvPicPr>
          <p:cNvPr id="7" name="Picture 2" descr="D:\งานต่ายกี้2564\งานต่าย\งานแต่งภาพ\สายด่วนนายกปลัด\12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15" y="36695"/>
            <a:ext cx="1919481" cy="14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312249" y="1448312"/>
            <a:ext cx="21528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นาย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อภิชาติ</a:t>
            </a:r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เศรษฐมาตย์</a:t>
            </a:r>
            <a:endParaRPr lang="th-TH" sz="13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ปลัดเทศบาลตำบลกุด</a:t>
            </a:r>
            <a:r>
              <a:rPr lang="th-TH" sz="13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ชมภู</a:t>
            </a:r>
            <a:endParaRPr lang="th-TH" sz="1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9196" y="4496907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วันที่ 30 สิงหาคม 2564 เวลา 08:30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น. นาย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มนตรี ศรีคำภา นายกเทศมนตรีตำบลกุด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ชมพู พร้อม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ด้วยผู้บริหารเทศบาล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ตำบล</a:t>
            </a:r>
          </a:p>
          <a:p>
            <a:pPr algn="thaiDist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สมาชิกสภา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เทศบาลฯ กำนันฯ ผู้ใหญ่บ้าน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และเจ้าหน้าที่พนักงานเทศบาลตำบลกุด</a:t>
            </a:r>
            <a:r>
              <a:rPr lang="th-TH" sz="1600" dirty="0" err="1" smtClean="0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ร่วม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ทำความสะอาดถนน ตัดกิ่งไม้ ตามโครงการ 1 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1 ถนนท้องถิ่นใส่ใจสิ่งแวดล้อม ประจำปีงบประมาณ พ.ศ. 2564 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ถนนสายหลักบริเวณสองข้างทาง เส้นสะพานห้วยไผ่ ถึงบ้านกุด</a:t>
            </a:r>
            <a:r>
              <a:rPr lang="th-TH" sz="1600" dirty="0" err="1">
                <a:latin typeface="TH SarabunPSK" pitchFamily="34" charset="-34"/>
                <a:cs typeface="TH SarabunPSK" pitchFamily="34" charset="-34"/>
              </a:rPr>
              <a:t>ชมภู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 หมู่ที่ 11)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3" y="2987824"/>
            <a:ext cx="2005271" cy="1501865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32" y="2987824"/>
            <a:ext cx="2005272" cy="1501865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73" y="2987824"/>
            <a:ext cx="2005271" cy="1501865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8" y="5652120"/>
            <a:ext cx="2121904" cy="1584176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35" y="5652120"/>
            <a:ext cx="2137138" cy="1584176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17" y="5652120"/>
            <a:ext cx="2048227" cy="1584176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8" y="7380312"/>
            <a:ext cx="2121904" cy="1512168"/>
          </a:xfrm>
          <a:prstGeom prst="rect">
            <a:avLst/>
          </a:prstGeom>
        </p:spPr>
      </p:pic>
      <p:pic>
        <p:nvPicPr>
          <p:cNvPr id="30" name="รูปภาพ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35" y="7380312"/>
            <a:ext cx="2137138" cy="1512168"/>
          </a:xfrm>
          <a:prstGeom prst="rect">
            <a:avLst/>
          </a:prstGeom>
        </p:spPr>
      </p:pic>
      <p:pic>
        <p:nvPicPr>
          <p:cNvPr id="31" name="รูปภาพ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17" y="7380312"/>
            <a:ext cx="204822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883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9532</TotalTime>
  <Words>1549</Words>
  <Application>Microsoft Office PowerPoint</Application>
  <PresentationFormat>นำเสนอทางหน้าจอ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Win7 Pro</dc:creator>
  <cp:lastModifiedBy>Win7 Pro</cp:lastModifiedBy>
  <cp:revision>293</cp:revision>
  <cp:lastPrinted>2021-09-09T07:20:52Z</cp:lastPrinted>
  <dcterms:created xsi:type="dcterms:W3CDTF">2020-01-27T07:07:03Z</dcterms:created>
  <dcterms:modified xsi:type="dcterms:W3CDTF">2021-09-09T08:22:24Z</dcterms:modified>
</cp:coreProperties>
</file>