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88163" cy="100187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CCFF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36" y="253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FE38B-0F32-47FD-B20C-39CE3B24E333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035175" y="750888"/>
            <a:ext cx="28178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08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902075" y="9515475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40DF2-9A61-483C-9B15-126C959114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725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2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876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1426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1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313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76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9658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722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3389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614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374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524BD-7711-4C25-85A1-7EB92EC5B284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6A361-FE9C-43C3-9F87-2D09F081BAB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9268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g"/><Relationship Id="rId17" Type="http://schemas.openxmlformats.org/officeDocument/2006/relationships/image" Target="../media/image16.jpe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6.jpeg"/><Relationship Id="rId5" Type="http://schemas.openxmlformats.org/officeDocument/2006/relationships/image" Target="../media/image4.png"/><Relationship Id="rId15" Type="http://schemas.openxmlformats.org/officeDocument/2006/relationships/image" Target="../media/image100.jpeg"/><Relationship Id="rId10" Type="http://schemas.openxmlformats.org/officeDocument/2006/relationships/image" Target="../media/image95.jpeg"/><Relationship Id="rId4" Type="http://schemas.openxmlformats.org/officeDocument/2006/relationships/image" Target="../media/image3.pn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3" Type="http://schemas.openxmlformats.org/officeDocument/2006/relationships/image" Target="../media/image2.png"/><Relationship Id="rId7" Type="http://schemas.openxmlformats.org/officeDocument/2006/relationships/image" Target="../media/image101.jpg"/><Relationship Id="rId12" Type="http://schemas.openxmlformats.org/officeDocument/2006/relationships/image" Target="../media/image10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5.jpeg"/><Relationship Id="rId5" Type="http://schemas.openxmlformats.org/officeDocument/2006/relationships/image" Target="../media/image4.pn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4" Type="http://schemas.openxmlformats.org/officeDocument/2006/relationships/image" Target="../media/image3.pn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13" Type="http://schemas.openxmlformats.org/officeDocument/2006/relationships/image" Target="../media/image116.jpg"/><Relationship Id="rId3" Type="http://schemas.openxmlformats.org/officeDocument/2006/relationships/image" Target="../media/image2.png"/><Relationship Id="rId7" Type="http://schemas.openxmlformats.org/officeDocument/2006/relationships/image" Target="../media/image110.jpg"/><Relationship Id="rId12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14.jpeg"/><Relationship Id="rId5" Type="http://schemas.openxmlformats.org/officeDocument/2006/relationships/image" Target="../media/image4.png"/><Relationship Id="rId15" Type="http://schemas.openxmlformats.org/officeDocument/2006/relationships/image" Target="../media/image118.jpeg"/><Relationship Id="rId10" Type="http://schemas.openxmlformats.org/officeDocument/2006/relationships/image" Target="../media/image113.jpg"/><Relationship Id="rId4" Type="http://schemas.openxmlformats.org/officeDocument/2006/relationships/image" Target="../media/image3.png"/><Relationship Id="rId9" Type="http://schemas.openxmlformats.org/officeDocument/2006/relationships/image" Target="../media/image112.jpg"/><Relationship Id="rId14" Type="http://schemas.openxmlformats.org/officeDocument/2006/relationships/image" Target="../media/image1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jpeg"/><Relationship Id="rId5" Type="http://schemas.openxmlformats.org/officeDocument/2006/relationships/image" Target="../media/image4.pn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jpg"/><Relationship Id="rId1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1.png"/><Relationship Id="rId16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jpeg"/><Relationship Id="rId5" Type="http://schemas.openxmlformats.org/officeDocument/2006/relationships/image" Target="../media/image4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0.jpeg"/><Relationship Id="rId5" Type="http://schemas.openxmlformats.org/officeDocument/2006/relationships/image" Target="../media/image4.pn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2.jpeg"/><Relationship Id="rId5" Type="http://schemas.openxmlformats.org/officeDocument/2006/relationships/image" Target="../media/image4.png"/><Relationship Id="rId15" Type="http://schemas.openxmlformats.org/officeDocument/2006/relationships/image" Target="../media/image56.jpeg"/><Relationship Id="rId10" Type="http://schemas.openxmlformats.org/officeDocument/2006/relationships/image" Target="../media/image51.jpg"/><Relationship Id="rId4" Type="http://schemas.openxmlformats.org/officeDocument/2006/relationships/image" Target="../media/image3.pn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g"/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12" Type="http://schemas.openxmlformats.org/officeDocument/2006/relationships/image" Target="../media/image6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61.jpeg"/><Relationship Id="rId5" Type="http://schemas.openxmlformats.org/officeDocument/2006/relationships/image" Target="../media/image4.png"/><Relationship Id="rId15" Type="http://schemas.openxmlformats.org/officeDocument/2006/relationships/image" Target="../media/image65.jpeg"/><Relationship Id="rId10" Type="http://schemas.openxmlformats.org/officeDocument/2006/relationships/image" Target="../media/image60.jpg"/><Relationship Id="rId4" Type="http://schemas.openxmlformats.org/officeDocument/2006/relationships/image" Target="../media/image3.pn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0.jpeg"/><Relationship Id="rId5" Type="http://schemas.openxmlformats.org/officeDocument/2006/relationships/image" Target="../media/image4.png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68.jpg"/><Relationship Id="rId1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2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8.jpg"/><Relationship Id="rId5" Type="http://schemas.openxmlformats.org/officeDocument/2006/relationships/image" Target="../media/image4.png"/><Relationship Id="rId15" Type="http://schemas.openxmlformats.org/officeDocument/2006/relationships/image" Target="../media/image82.jpeg"/><Relationship Id="rId10" Type="http://schemas.openxmlformats.org/officeDocument/2006/relationships/image" Target="../media/image77.jpg"/><Relationship Id="rId4" Type="http://schemas.openxmlformats.org/officeDocument/2006/relationships/image" Target="../media/image3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7.jpg"/><Relationship Id="rId5" Type="http://schemas.openxmlformats.org/officeDocument/2006/relationships/image" Target="../media/image4.pn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4" Type="http://schemas.openxmlformats.org/officeDocument/2006/relationships/image" Target="../media/image3.pn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 มิถุนายน 2564 เวลา 08.30 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เป็นประธานในโครงการปลูกป่าเฉลิมพระเกียรติ 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ท้องถิ่น สร้างป่า รักษ์น้ำ</a:t>
            </a:r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”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ปลูกต้นไม้เฉลิมพระเกียรติเนื่องในโอกาสมหามงคล พระบรมราชาภิเษกภายใต้ชื่อ </a:t>
            </a:r>
          </a:p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รวมใจ ไทยปลูกต้นไม้ เพื่อแผ่นดิน สืบสาน 100 ล้านต้น โดยมีประชาชน ส่วนราชการ นักเรียน นักศึกษา ร่วมใจกันปลูกต้นไม้ ณ สระน้ำโค้กสระ หมู่ที่ 8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63" y="2971807"/>
            <a:ext cx="1922141" cy="1327972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2971806"/>
            <a:ext cx="2016225" cy="1327973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2" y="4373572"/>
            <a:ext cx="1908861" cy="1494571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63" y="4373572"/>
            <a:ext cx="1922141" cy="149457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4373572"/>
            <a:ext cx="2016225" cy="1494571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2" y="5940152"/>
            <a:ext cx="1908862" cy="1512168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89" y="5940152"/>
            <a:ext cx="1941215" cy="1512168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89" y="7524328"/>
            <a:ext cx="1941215" cy="1488058"/>
          </a:xfrm>
          <a:prstGeom prst="rect">
            <a:avLst/>
          </a:prstGeom>
        </p:spPr>
      </p:pic>
      <p:pic>
        <p:nvPicPr>
          <p:cNvPr id="1027" name="รูปภาพ 10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9" y="5940152"/>
            <a:ext cx="2016224" cy="1512168"/>
          </a:xfrm>
          <a:prstGeom prst="rect">
            <a:avLst/>
          </a:prstGeom>
        </p:spPr>
      </p:pic>
      <p:pic>
        <p:nvPicPr>
          <p:cNvPr id="1028" name="รูปภาพ 10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7" y="7524329"/>
            <a:ext cx="1920477" cy="1488058"/>
          </a:xfrm>
          <a:prstGeom prst="rect">
            <a:avLst/>
          </a:prstGeom>
        </p:spPr>
      </p:pic>
      <p:pic>
        <p:nvPicPr>
          <p:cNvPr id="1029" name="รูปภาพ 10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9" y="7527330"/>
            <a:ext cx="2016223" cy="1485057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1" y="2986318"/>
            <a:ext cx="1908861" cy="13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62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ขอ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ประชาสัมพันธ์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แผนพ่น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หมอกควัน 19 หมู่บ้าน ภายในตำบลกุด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เพื่อกำจัดยุงลายที่เป็นพาหนะนำโรค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ไข้เลือดออก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80" y="2483768"/>
            <a:ext cx="2050275" cy="153770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00" y="2483768"/>
            <a:ext cx="2050274" cy="1537706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9" y="2483768"/>
            <a:ext cx="2050275" cy="15377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50390" y="4049663"/>
            <a:ext cx="69526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28 มิถุนายน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               และนาย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 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บ้าน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โนนม่วง หมู่ที่ 8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การร่วมกันทำความสะอาดหมู่บ้าน คณะผู้บริหาร พนักงานเทศบาล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ระหว่าง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21 มิถุนายน 2564 ถึง 4 สิงหาคม 2564</a:t>
            </a:r>
          </a:p>
          <a:p>
            <a:endParaRPr lang="th-TH" dirty="0"/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9" y="5580112"/>
            <a:ext cx="2050275" cy="1537706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9" y="7308304"/>
            <a:ext cx="2050275" cy="1584176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21" y="5607218"/>
            <a:ext cx="2027254" cy="1520441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85" y="5580112"/>
            <a:ext cx="2107645" cy="1537706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86" y="7306849"/>
            <a:ext cx="2117116" cy="1585632"/>
          </a:xfrm>
          <a:prstGeom prst="rect">
            <a:avLst/>
          </a:prstGeom>
        </p:spPr>
      </p:pic>
      <p:pic>
        <p:nvPicPr>
          <p:cNvPr id="1027" name="รูปภาพ 10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953" y="7341791"/>
            <a:ext cx="2023822" cy="15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4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29 มิถุนายน 2564 เวลา 09.00น.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พร้อมด้วยคณะ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ผู้บริหารฯ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ร่วมต้อนรับ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นายธฤติ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ประสานสอน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ผู้ตรวจ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ราชการกระทรวงศึกษาธิการ ณ โรงเรียนบ้านกุด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3865419"/>
            <a:ext cx="69526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30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มิถุนายน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 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               และนาย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 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บ้านโชคอำนวย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หมู่ที่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3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การร่วมกันทำความสะอาดหมู่บ้าน คณะผู้บริหาร พนักงานเทศบาล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ระหว่าง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21 มิถุนายน 2564 ถึง 4 สิงหาคม 2564</a:t>
            </a:r>
          </a:p>
          <a:p>
            <a:endParaRPr lang="th-TH" dirty="0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" y="2483768"/>
            <a:ext cx="2275100" cy="1381651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2483768"/>
            <a:ext cx="1844764" cy="138165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0" y="2483768"/>
            <a:ext cx="1844764" cy="138165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6" y="5508104"/>
            <a:ext cx="2112235" cy="1584176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5508104"/>
            <a:ext cx="2112235" cy="1584176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12" y="5508104"/>
            <a:ext cx="2304256" cy="1584176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7" y="7236296"/>
            <a:ext cx="2111244" cy="1406476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24" y="7236296"/>
            <a:ext cx="2109983" cy="1406476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12" y="7236296"/>
            <a:ext cx="2304256" cy="140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59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30 มิ.ย. 2564 เวลา 14.00 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หนูพัด แกพิษ รองนายกเทศมนตรีตำบลกุด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และผู้ใหญ่บ้าน 19 หมู่บ้าน เข้าร่วมประชุม เตรียมความพร้อมรับสถานการณ์การแพร่ระบาดของโรคโควิด-19 ผ่านระบบ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ZOOM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ณ ห้องประชุมชั้น 2 เทศบาล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808" y="4942637"/>
            <a:ext cx="6952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30 มิถุนายน 2564 เวลา 14.00 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พร้อมคณะผู้บริหารฯ 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ประชุม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พนักงานประจำเดือน มิถุนายน 2564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ห้องประชุม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เทศบาล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2775889"/>
            <a:ext cx="1833179" cy="2012135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0" y="2775889"/>
            <a:ext cx="2052851" cy="201213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20" y="2775888"/>
            <a:ext cx="1944424" cy="2012135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3" y="5795736"/>
            <a:ext cx="2432981" cy="1368552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55" y="5795736"/>
            <a:ext cx="1827274" cy="136855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97" y="5795736"/>
            <a:ext cx="1827274" cy="1368552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2" y="7236296"/>
            <a:ext cx="2432982" cy="1800200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456" y="7236296"/>
            <a:ext cx="1827274" cy="1800200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97" y="7236296"/>
            <a:ext cx="182727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43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วันพุธที่ 2 มิถุนายน 2564 เวลา 09.00 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หนูพัด แกพิษ รองนายกเทศมนตรีตำบลกุด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และ นางสาว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นภ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ษร โพธิ์งาม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รอง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ปลัดเทศบาล พร้อมด้วยกำนัน ผู้ใหญ่บ้าน ผู้ช่วยผู้ใหญ่บ้าน สารวัตรกำนัน เข้าร่วมประชุมส่วนราชการ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ผ่านระบบ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Zoom cloud meeting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เพื่อลดความเสี่ยงต่อการแพร่ระบาดของโรคติดเชื้อ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โคโรนา 2019 (โควิด-19)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ห้องประชุมเล็กเทศบาลตำบลกุด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7" y="3059832"/>
            <a:ext cx="3072340" cy="1728191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08" y="3059831"/>
            <a:ext cx="3072339" cy="1728191"/>
          </a:xfrm>
          <a:prstGeom prst="rect">
            <a:avLst/>
          </a:prstGeom>
        </p:spPr>
      </p:pic>
      <p:sp>
        <p:nvSpPr>
          <p:cNvPr id="20" name="สี่เหลี่ยมผืนผ้า 19"/>
          <p:cNvSpPr/>
          <p:nvPr/>
        </p:nvSpPr>
        <p:spPr>
          <a:xfrm>
            <a:off x="-18392" y="4795319"/>
            <a:ext cx="6975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/>
              <a:t>ภาพบรรยากาศ การประชุมสภาเทศบาลตำบล กุด</a:t>
            </a:r>
            <a:r>
              <a:rPr lang="th-TH" sz="1600" dirty="0" err="1"/>
              <a:t>ชมภู</a:t>
            </a:r>
            <a:r>
              <a:rPr lang="th-TH" sz="1600" dirty="0"/>
              <a:t> สมัยสามัญสมัยแรก ครั้งที่สอง ประจำปี 2564 วันที่ 4 มิถุนายน 2564 มีการประชาสัมพันธ์ เปิดเผยข้อมูลข่าวสาร มีเปิดเผยข้อมูลให้ประชาชนได้เข้าร่วมรับฟังการประชุมสภา ณ ห้องประชุมเทศบาลตำบลกุด</a:t>
            </a:r>
            <a:r>
              <a:rPr lang="th-TH" sz="1600" dirty="0" err="1"/>
              <a:t>ชมภู</a:t>
            </a:r>
            <a:r>
              <a:rPr lang="th-TH" sz="1600" dirty="0"/>
              <a:t> อำเภอ</a:t>
            </a:r>
            <a:r>
              <a:rPr lang="th-TH" sz="1600" dirty="0" err="1"/>
              <a:t>พิบูลมัง</a:t>
            </a:r>
            <a:r>
              <a:rPr lang="th-TH" sz="1600" dirty="0"/>
              <a:t>สาหาร จังหวัดอุบลราชธานี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5619892"/>
            <a:ext cx="2240249" cy="1472388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5616121"/>
            <a:ext cx="1969101" cy="1476159"/>
          </a:xfrm>
          <a:prstGeom prst="rect">
            <a:avLst/>
          </a:prstGeom>
        </p:spPr>
      </p:pic>
      <p:pic>
        <p:nvPicPr>
          <p:cNvPr id="1030" name="รูปภาพ 10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21" y="5626316"/>
            <a:ext cx="2160240" cy="1465964"/>
          </a:xfrm>
          <a:prstGeom prst="rect">
            <a:avLst/>
          </a:prstGeom>
        </p:spPr>
      </p:pic>
      <p:pic>
        <p:nvPicPr>
          <p:cNvPr id="1031" name="รูปภาพ 10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6" y="7236297"/>
            <a:ext cx="2259324" cy="1512167"/>
          </a:xfrm>
          <a:prstGeom prst="rect">
            <a:avLst/>
          </a:prstGeom>
        </p:spPr>
      </p:pic>
      <p:pic>
        <p:nvPicPr>
          <p:cNvPr id="1032" name="รูปภาพ 10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7" y="7235156"/>
            <a:ext cx="1924406" cy="1513307"/>
          </a:xfrm>
          <a:prstGeom prst="rect">
            <a:avLst/>
          </a:prstGeom>
        </p:spPr>
      </p:pic>
      <p:pic>
        <p:nvPicPr>
          <p:cNvPr id="1033" name="รูปภาพ 10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7235155"/>
            <a:ext cx="2159126" cy="15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87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72" y="1909099"/>
            <a:ext cx="695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4 มิถุนายน พ.ศ. 2564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ได้มอบหมายให้กองช่างเทศบาลตำบลกุด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ออกทำการซ่อม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เเซม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ไฟฟ้าสาธารณะ บ้านใหม่นาคลอง หมู่ที่ 17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4728" y="4543424"/>
            <a:ext cx="682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4 มิถุนายน 2564 เวลา 15.00 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มนตรี ศรีคำ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</a:t>
            </a: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และนาย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ออก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สำรวจประปาหมู่บ้าน บ้านโนนจิกน้อย หมู่ที่ 14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เพื่อหาแนวทางแก้ไขปัญหาขาดแคลนน้ำ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493874"/>
            <a:ext cx="1474617" cy="196889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2493874"/>
            <a:ext cx="1474617" cy="196889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8" y="2497669"/>
            <a:ext cx="1471774" cy="1965095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92" y="2493874"/>
            <a:ext cx="1474617" cy="1968890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5430768"/>
            <a:ext cx="2122287" cy="1589504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5430768"/>
            <a:ext cx="2119338" cy="1589504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82" y="5430768"/>
            <a:ext cx="2122286" cy="1589504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9" y="7092280"/>
            <a:ext cx="2122287" cy="1944216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3" y="7092280"/>
            <a:ext cx="2125024" cy="1944216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83" y="7092280"/>
            <a:ext cx="212228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8392" y="1835696"/>
            <a:ext cx="6957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6 มิถุนายน 2564 เวลา 10.00 น.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ฤทธิ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สรรค์ เทพพิทักษ์ นายอำเภอ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ปลัดเทศบาลพร้อมพนักงานเจ้าหน้าที่ผู้นำชุมชน 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ได้ออกพื้นที่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สำรวจ บ้านเรือนประชาชน ที่ได้รับความเสียหายจากฝนตก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ลมกระโชกแรง เพื่อให้ความช่วยเหลือในเบื้องต้น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81" y="2627785"/>
            <a:ext cx="1836577" cy="137681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9" y="2627784"/>
            <a:ext cx="1836577" cy="1376812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8" y="2627784"/>
            <a:ext cx="1836577" cy="1376811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9" y="4067944"/>
            <a:ext cx="1836577" cy="1375520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5" y="4067944"/>
            <a:ext cx="1812080" cy="1375520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522" y="4067944"/>
            <a:ext cx="1839352" cy="1359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43" y="5423502"/>
            <a:ext cx="675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วันที่ 7 มิถุนายน 2564 เวลา 13.00 น. นายอิสระ สมชัย อดีตรัฐมนตรีว่าการกระทรวงการพัฒนาสังคมและความมั่นคงของมนุษย์ มอบถุงยังชีพให้แก่ประชาชนในพื้นที่ตำบลกุด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ที่ได้รับความ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เสียหายจากฝนตก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ลมกระโชก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แรง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ณ ห้องประชุมตำบลกุด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9" y="6228184"/>
            <a:ext cx="1836577" cy="137743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3" y="6228184"/>
            <a:ext cx="1836576" cy="137743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968" y="7656041"/>
            <a:ext cx="2222737" cy="1377432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15" y="6228184"/>
            <a:ext cx="2222690" cy="1377432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7685345"/>
            <a:ext cx="1836577" cy="1348128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64" y="7685345"/>
            <a:ext cx="1835404" cy="13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6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7" y="4330224"/>
            <a:ext cx="695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17 มิถุนายน 2564 เวลา 14.00 น. ประชุมคณะกรรมการช่วยเหลือประชาชนของเทศบาลตำบลกุด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ครั้งที่ 3/2564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ห้องประชุมชั้น 2 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0" y="6531010"/>
            <a:ext cx="682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21 มิถุนายน 2564 เวลา 14.00 น. นางหนูพัด แกพิษ รองนายกเทศมนตรีตำบลกุด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พร้อมผู้ใหญ่บ้านทั้ง 19 หมู่บ้าน เข้าร่วมรับฟังการประชุม ของสำนักงานปศุสัตว์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ได้ประชุมชี้แจงเพื่อสร้างความรับรู้ ความเข้าใจ เกี่ยวกับโรคระบาดในสัตว์ (โค)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ลัมปีส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กิน ณ ห้องประชุมเทศบาลตำบลกุด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58" y="4915887"/>
            <a:ext cx="2136740" cy="1600329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0" y="4932040"/>
            <a:ext cx="2115172" cy="1584176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5" y="4915886"/>
            <a:ext cx="2136741" cy="160033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5" y="7380312"/>
            <a:ext cx="2115172" cy="1584176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48" y="7380312"/>
            <a:ext cx="2115172" cy="1584176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85" y="7380312"/>
            <a:ext cx="2115172" cy="1584176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2" y="2771865"/>
            <a:ext cx="2115086" cy="1584111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48" y="2768214"/>
            <a:ext cx="2119960" cy="1587762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85" y="2768214"/>
            <a:ext cx="1911887" cy="15877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7" y="1940755"/>
            <a:ext cx="6738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11 มิถุนายน 2564 เวลา 10.00 น. นายมนตรี ศรีคำภา นายกเทศมนตรีตำบลกุด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ปลัดเทศบาลฯ พร้อมด้วยพนักงานเจ้าหน้าที่ คณะกรรมการประจำศูนย์เด็กเล็ก เข้าร่วมประชุมคณะกรรมการบริหารศูนย์พัฒนาเด็กเล็กทั้ง 4 แห่ง ณ 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อำเภอ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พิบูลมัง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สาหาร จังหวัดอุบลราชธานี</a:t>
            </a:r>
          </a:p>
          <a:p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624901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6087" y="1903226"/>
            <a:ext cx="6957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21 มิถุนายน 2564 เวลา 09.00 น.นายมนตรี ศรีคำ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ภา นายกเทศมนตรี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พร้อมด้วยคณะผู้บริหารฯ           และนา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ย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พร้อมเจ้าหน้าที่ พนักงานเทศบาลตำบลกุด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ผู้ใหญ่บ้าน สมาชิกสภาเทศบาลตำบลกุด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ร่วมกัน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พัฒนา ทำความสะอาด ซ่อมแซมถนนภายในหมู่บ้าน บ้านดอนไม้งามหมู่ที่ 15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ตาม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ระหว่างวันที่ 21 มิถุนายน 2564 ถึง 4 สิงหาคม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" y="3232538"/>
            <a:ext cx="2158396" cy="1618797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0" y="3232538"/>
            <a:ext cx="2158396" cy="1618797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7" y="5004047"/>
            <a:ext cx="2158396" cy="1618797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1" y="5004047"/>
            <a:ext cx="2158396" cy="1618797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2" y="5004047"/>
            <a:ext cx="2018705" cy="1618797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8" y="6732240"/>
            <a:ext cx="2158396" cy="1800200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5" y="6721152"/>
            <a:ext cx="2187301" cy="1802683"/>
          </a:xfrm>
          <a:prstGeom prst="rect">
            <a:avLst/>
          </a:prstGeom>
        </p:spPr>
      </p:pic>
      <p:pic>
        <p:nvPicPr>
          <p:cNvPr id="1024" name="รูปภาพ 10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11" y="3232537"/>
            <a:ext cx="2047156" cy="1618797"/>
          </a:xfrm>
          <a:prstGeom prst="rect">
            <a:avLst/>
          </a:prstGeom>
        </p:spPr>
      </p:pic>
      <p:pic>
        <p:nvPicPr>
          <p:cNvPr id="1025" name="รูปภาพ 10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2" y="6732240"/>
            <a:ext cx="2018705" cy="17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82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ศูนย์พัฒนาเด็กเล็กในสังกัดเทศบาลตำบลกุด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ทั้ง 4 ศูนย์ ได้ปฏิบัติตามมาตรการป้องกันโรคติดเชื้อโคโรนา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2019 (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โค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วิค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19 ) โดยมีการวัดอุณหภูมิก่อนเข้าศูนย์ฯและให้เด็กเล็กได้ล้างมือทำความสะอาดก่อนเข้าห้องเรียนทุกครั้งตามมาตรการการป้องกันการแพร่ระบาดของโรคติดต่อเชื้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โคโรนา 2019 หลักจากที่เด็กเลิกเรียนแล้ว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คุณครู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มีมาตรการทำความสะอาด อุปกรณ์ ของเล่น เครื่องใช้ ในห้องเรียน และอาคารศูนย์เด็ก ตามมาตรการกระทรวงสาธารณสุข ภายใต้การกำกับดูแลของเทศบาลตำบลกุด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เป็นประจำทุกวัน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ทาง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ศูนย์พัฒนาเด็กเล็กเทศบาลตำบลกุด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ขอความร่วมมือท่านผู้ปกครองปฏิบัติตามมาตรการการป้องกันการแพร่ระบาดของโรคติดเชื้อ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ไวรัส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โคโรนา 2019 อย่างเคร่งครัด ทำความสะอาดของใช้ส่วนตัวเด็กและอาบน้ำทันทีเมื่อกลับถึงบ้าน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"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ล้างมือ ใส่หน้ากากอนามัย ต้านภัยโค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วิค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-19 "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ด้วย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ความปรารถนาดีจากเทศบาลตำบลกุด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3779913"/>
            <a:ext cx="1579952" cy="2109532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3779912"/>
            <a:ext cx="1582150" cy="2109533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79914"/>
            <a:ext cx="1582149" cy="2109532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3779913"/>
            <a:ext cx="1656184" cy="2109531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6012160"/>
            <a:ext cx="1563999" cy="2088232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6012160"/>
            <a:ext cx="1566174" cy="2088232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04" y="6012160"/>
            <a:ext cx="1566174" cy="2088232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37" y="6012160"/>
            <a:ext cx="1675631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4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909099"/>
            <a:ext cx="6957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23 มิถุนายน 2564 เวลา 09.00 น.นายมนตรี ศรีคำ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ภา นายกเทศมนตรี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                และนา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ย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พร้อม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เจ้าหน้าที่ พนักงาน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เทศบาลตำบลกุด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ผู้ใหญ่บ้าน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ร่วมกันพัฒนา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ตัดกิ่งไม้ที่ยื่นเข้ามาในถนนซ่อมแซมถนนภายในหมู่บ้าน บ้านโนนโพธิ์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หมู่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ที่ 18 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การร่วมกันทำความสะอาดชุมชนหมู่บ้านของคณะเทศบาลผู้บริหารพนักงานเทศบาล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ตําบล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ระหว่างวันที่ 21 มิถุนายน 2564 ถึง 4 สิงหาคม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3232538"/>
            <a:ext cx="2231775" cy="154972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8" y="3266750"/>
            <a:ext cx="2200338" cy="1515512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98" y="3266750"/>
            <a:ext cx="2043870" cy="1515512"/>
          </a:xfrm>
          <a:prstGeom prst="rect">
            <a:avLst/>
          </a:prstGeom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4926876"/>
            <a:ext cx="2266303" cy="1584974"/>
          </a:xfrm>
          <a:prstGeom prst="rect">
            <a:avLst/>
          </a:prstGeom>
        </p:spPr>
      </p:pic>
      <p:pic>
        <p:nvPicPr>
          <p:cNvPr id="21" name="รูปภาพ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97" y="4926876"/>
            <a:ext cx="2180630" cy="1607125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98" y="4926876"/>
            <a:ext cx="2043870" cy="1584974"/>
          </a:xfrm>
          <a:prstGeom prst="rect">
            <a:avLst/>
          </a:prstGeom>
        </p:spPr>
      </p:pic>
      <p:pic>
        <p:nvPicPr>
          <p:cNvPr id="28" name="รูปภาพ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6660232"/>
            <a:ext cx="2231775" cy="1728192"/>
          </a:xfrm>
          <a:prstGeom prst="rect">
            <a:avLst/>
          </a:prstGeom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89" y="6660233"/>
            <a:ext cx="2200338" cy="1725552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98" y="6661374"/>
            <a:ext cx="2043870" cy="17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32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731" y="-289062"/>
            <a:ext cx="1369777" cy="183578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62" y="-85927"/>
            <a:ext cx="2159347" cy="16172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-18392" y="3000"/>
            <a:ext cx="6876392" cy="1528334"/>
          </a:xfrm>
          <a:prstGeom prst="rect">
            <a:avLst/>
          </a:prstGeom>
          <a:gradFill>
            <a:gsLst>
              <a:gs pos="0">
                <a:srgbClr val="FFCCFF">
                  <a:alpha val="78000"/>
                  <a:lumMod val="98000"/>
                  <a:lumOff val="2000"/>
                </a:srgbClr>
              </a:gs>
              <a:gs pos="50000">
                <a:schemeClr val="accent1">
                  <a:tint val="44500"/>
                  <a:satMod val="160000"/>
                  <a:alpha val="79000"/>
                </a:schemeClr>
              </a:gs>
              <a:gs pos="100000">
                <a:schemeClr val="accent1">
                  <a:tint val="23500"/>
                  <a:satMod val="160000"/>
                  <a:alpha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0" y="1477938"/>
            <a:ext cx="6858000" cy="43204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4949274" y="1447740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นายมนตรี ศรีคำภา</a:t>
            </a: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นายกเทศมนตรีตำบลกุด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65101" y="761893"/>
            <a:ext cx="4367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เทศบาลตำบลกุด</a:t>
            </a:r>
            <a:r>
              <a:rPr lang="th-TH" sz="4400" b="1" dirty="0" err="1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ชมภู</a:t>
            </a:r>
            <a:endParaRPr lang="th-TH" sz="44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pic>
        <p:nvPicPr>
          <p:cNvPr id="102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85" y="90890"/>
            <a:ext cx="825178" cy="8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748905" y="1494478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ปี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ที่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15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ฉบับที่ 6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/2564 </a:t>
            </a:r>
            <a:r>
              <a:rPr lang="th-TH" sz="20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เดือน </a:t>
            </a:r>
            <a:r>
              <a:rPr lang="th-TH" sz="20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latin typeface="teddy" pitchFamily="2" charset="0"/>
                <a:cs typeface="teddy" pitchFamily="2" charset="0"/>
              </a:rPr>
              <a:t>มิถุนายน</a:t>
            </a:r>
            <a:endParaRPr lang="th-TH" sz="2000" b="1" dirty="0">
              <a:ln w="10541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latin typeface="teddy" pitchFamily="2" charset="0"/>
              <a:cs typeface="teddy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941" y="-161606"/>
            <a:ext cx="2952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6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จ</a:t>
            </a:r>
            <a:r>
              <a:rPr lang="th-TH" sz="5400" dirty="0" smtClean="0">
                <a:solidFill>
                  <a:srgbClr val="D60093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eddy" pitchFamily="2" charset="0"/>
                <a:cs typeface="teddy" pitchFamily="2" charset="0"/>
              </a:rPr>
              <a:t>ดหมายข่าว</a:t>
            </a:r>
            <a:endParaRPr lang="th-TH" sz="5400" dirty="0">
              <a:solidFill>
                <a:srgbClr val="D60093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eddy" pitchFamily="2" charset="0"/>
              <a:cs typeface="teddy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96" y="1940755"/>
            <a:ext cx="6841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วันที่ 25 มิถุนายน 2564 เวลา 09.00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น.นาย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มนตรี ศรีคำภา นายกเทศมนตรีตำบลกุด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 พร้อมคณะผู้บริหารฯ                 และนาย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เศรษฐมาตย์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ปลัดเทศบาลตำบลกุด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พร้อมเจ้าหน้าที่ พนักงานเทศบาลตำบลกุด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ผู้ใหญ่บ้าน 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อส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ม. สมาชิกสภาเทศบาลตำบลกุด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 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Big </a:t>
            </a:r>
            <a:r>
              <a:rPr lang="en-US" sz="1600" dirty="0" err="1">
                <a:latin typeface="TH SarabunPSK" pitchFamily="34" charset="-34"/>
                <a:cs typeface="TH SarabunPSK" pitchFamily="34" charset="-34"/>
              </a:rPr>
              <a:t>Clenning</a:t>
            </a:r>
            <a:r>
              <a:rPr lang="en-US" sz="1600" dirty="0">
                <a:latin typeface="TH SarabunPSK" pitchFamily="34" charset="-34"/>
                <a:cs typeface="TH SarabunPSK" pitchFamily="34" charset="-34"/>
              </a:rPr>
              <a:t> day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ทำความสะอาด ตัดกิ่งไม้ที่ยื่นเข้ามาในถนน ซ่อมแซมไฟฟ้าส่องสว่าง ซ่อมแซมถนนภายในหมู่บ้าน บ้านกุด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หมู่ที่ 11 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ตำบลกุด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 ตามแผน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การร่วมกันทำความ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สะอาดหมู่บ้าน </a:t>
            </a: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คณะ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ผู้บริหาร พนักงานเทศบาล</a:t>
            </a:r>
            <a:r>
              <a:rPr lang="th-TH" sz="1600" dirty="0" err="1" smtClean="0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ร่วมกับชุมชนและหมู่บ้านในเขตเทศบาล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ตําบล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กุด</a:t>
            </a:r>
            <a:r>
              <a:rPr lang="th-TH" sz="1600" dirty="0" err="1">
                <a:latin typeface="TH SarabunPSK" pitchFamily="34" charset="-34"/>
                <a:cs typeface="TH SarabunPSK" pitchFamily="34" charset="-34"/>
              </a:rPr>
              <a:t>ชมภู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ระหว่างวันที่ </a:t>
            </a:r>
            <a:endParaRPr lang="th-TH" sz="1600" dirty="0" smtClean="0">
              <a:latin typeface="TH SarabunPSK" pitchFamily="34" charset="-34"/>
              <a:cs typeface="TH SarabunPSK" pitchFamily="34" charset="-34"/>
            </a:endParaRPr>
          </a:p>
          <a:p>
            <a:pPr algn="thaiDist"/>
            <a:r>
              <a:rPr lang="th-TH" sz="1600" dirty="0" smtClean="0">
                <a:latin typeface="TH SarabunPSK" pitchFamily="34" charset="-34"/>
                <a:cs typeface="TH SarabunPSK" pitchFamily="34" charset="-34"/>
              </a:rPr>
              <a:t>21 </a:t>
            </a:r>
            <a:r>
              <a:rPr lang="th-TH" sz="1600" dirty="0">
                <a:latin typeface="TH SarabunPSK" pitchFamily="34" charset="-34"/>
                <a:cs typeface="TH SarabunPSK" pitchFamily="34" charset="-34"/>
              </a:rPr>
              <a:t>มิถุนายน 2564 ถึง 4 สิงหาคม 2564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3" y="-195836"/>
            <a:ext cx="2522375" cy="1681172"/>
          </a:xfrm>
          <a:prstGeom prst="rect">
            <a:avLst/>
          </a:prstGeom>
        </p:spPr>
      </p:pic>
      <p:pic>
        <p:nvPicPr>
          <p:cNvPr id="7" name="Picture 2" descr="D:\งานต่ายกี้2564\งานต่าย\งานแต่งภาพ\สายด่วนนายกปลัด\123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5" y="36695"/>
            <a:ext cx="1919481" cy="143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-312249" y="1448312"/>
            <a:ext cx="2152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นาย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อภิชาติ</a:t>
            </a:r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เศรษฐมาตย์</a:t>
            </a:r>
            <a:endParaRPr lang="th-TH" sz="13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ปลัดเทศบาลตำบลกุด</a:t>
            </a:r>
            <a:r>
              <a:rPr lang="th-TH" sz="13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ชมภู</a:t>
            </a:r>
            <a:endParaRPr lang="th-TH" sz="1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1" y="3625121"/>
            <a:ext cx="2126601" cy="1594951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35" y="3625121"/>
            <a:ext cx="2126601" cy="1594951"/>
          </a:xfrm>
          <a:prstGeom prst="rect">
            <a:avLst/>
          </a:prstGeom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76" y="3625121"/>
            <a:ext cx="2126601" cy="1594951"/>
          </a:xfrm>
          <a:prstGeom prst="rect">
            <a:avLst/>
          </a:prstGeom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1" y="5353313"/>
            <a:ext cx="2126601" cy="1594951"/>
          </a:xfrm>
          <a:prstGeom prst="rect">
            <a:avLst/>
          </a:prstGeom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43" y="5353313"/>
            <a:ext cx="2159393" cy="1594951"/>
          </a:xfrm>
          <a:prstGeom prst="rect">
            <a:avLst/>
          </a:prstGeom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3" y="5353314"/>
            <a:ext cx="2126600" cy="1594950"/>
          </a:xfrm>
          <a:prstGeom prst="rect">
            <a:avLst/>
          </a:prstGeom>
        </p:spPr>
      </p:pic>
      <p:pic>
        <p:nvPicPr>
          <p:cNvPr id="24" name="รูปภาพ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1" y="7133753"/>
            <a:ext cx="2112235" cy="1686719"/>
          </a:xfrm>
          <a:prstGeom prst="rect">
            <a:avLst/>
          </a:prstGeom>
        </p:spPr>
      </p:pic>
      <p:pic>
        <p:nvPicPr>
          <p:cNvPr id="27" name="รูปภาพ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43" y="7133753"/>
            <a:ext cx="2159393" cy="1686719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32" y="7133753"/>
            <a:ext cx="2124081" cy="16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58107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9705</TotalTime>
  <Words>1859</Words>
  <Application>Microsoft Office PowerPoint</Application>
  <PresentationFormat>นำเสนอทางหน้าจอ (4:3)</PresentationFormat>
  <Paragraphs>118</Paragraphs>
  <Slides>12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12</vt:i4>
      </vt:variant>
    </vt:vector>
  </HeadingPairs>
  <TitlesOfParts>
    <vt:vector size="13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Win7 Pro</dc:creator>
  <cp:lastModifiedBy>Win7 Pro</cp:lastModifiedBy>
  <cp:revision>303</cp:revision>
  <cp:lastPrinted>2021-07-08T08:59:26Z</cp:lastPrinted>
  <dcterms:created xsi:type="dcterms:W3CDTF">2020-01-27T07:07:03Z</dcterms:created>
  <dcterms:modified xsi:type="dcterms:W3CDTF">2021-10-11T09:15:23Z</dcterms:modified>
</cp:coreProperties>
</file>