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E38B-0F32-47FD-B20C-39CE3B24E333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0DF2-9A61-483C-9B15-126C959114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76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42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1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76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58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2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33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61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7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24BD-7711-4C25-85A1-7EB92EC5B284}" type="datetimeFigureOut">
              <a:rPr lang="th-TH" smtClean="0"/>
              <a:t>09/06/64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2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27.jpeg"/><Relationship Id="rId4" Type="http://schemas.openxmlformats.org/officeDocument/2006/relationships/image" Target="../media/image16.png"/><Relationship Id="rId9" Type="http://schemas.openxmlformats.org/officeDocument/2006/relationships/image" Target="../media/image26.jp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1.pn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4.pn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13" Type="http://schemas.openxmlformats.org/officeDocument/2006/relationships/image" Target="../media/image63.jpg"/><Relationship Id="rId3" Type="http://schemas.openxmlformats.org/officeDocument/2006/relationships/image" Target="../media/image2.png"/><Relationship Id="rId7" Type="http://schemas.openxmlformats.org/officeDocument/2006/relationships/image" Target="../media/image57.jpg"/><Relationship Id="rId12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11" Type="http://schemas.openxmlformats.org/officeDocument/2006/relationships/image" Target="../media/image61.jpe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60.jpeg"/><Relationship Id="rId4" Type="http://schemas.openxmlformats.org/officeDocument/2006/relationships/image" Target="../media/image55.png"/><Relationship Id="rId9" Type="http://schemas.openxmlformats.org/officeDocument/2006/relationships/image" Target="../media/image59.jpeg"/><Relationship Id="rId14" Type="http://schemas.openxmlformats.org/officeDocument/2006/relationships/image" Target="../media/image6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image" Target="../media/image1.png"/><Relationship Id="rId16" Type="http://schemas.openxmlformats.org/officeDocument/2006/relationships/image" Target="../media/image7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4.pn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65.pn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5/2564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พฤษภาคม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0180" y="1820015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 พฤษภาคม 2564 เวลา 17.00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ฤทธิ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สรรค์ เทพพิทักษ์ นายอำเภอ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พร้อมด้วย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 ปฏิบัติหน้าที่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นายสันติ ศรัทธาพันธ์ ผู้ช่วยสาธารณสุขอำเภอ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สาหาร,เจ้าหน้าที่สาธารณสุขอำเภอ,เจ้าหน้าที่ รพ.สต.กุด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,เจ้าหน้าที่เทศบาลตำบลกุด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,กำนัน,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ผู้ใหญ่บ้าน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และตัวแทนชาวบ้าน ประชุมเพื่อดำเนินการตามมาตรการการควบคุมป้องกันการแพร่ระบาดของโรคติดเชื้อ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(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COVID-19)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และตรวจเยี่ยมจุดตรวจคัดกรอง ตามมาตรการป้องกัน ขอขอบคุณเจ้าหน้าที่เทศบาลที่มอบหน้ากากอนามัย ขนมและอาหาร แก่เจ้าหน้าที่ที่ปฏิบัติหน้าที่จุดคัดกรองบริเวณทางเข้า - ออกหมู่บ้านอย่างเข้มแข็งในพื้นที่หมู่บ้านแก่งเจริญ</a:t>
            </a:r>
          </a:p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หมู่ที่ 5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18392" y="5012866"/>
            <a:ext cx="6962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วันจันทร์ที่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พฤษภาคม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พ.ศ.2564 เวลา 10.30 น. นาย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ในฐานะผู้อำนวยการ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การเลือกตั้งประจำเทศบาลตำบลกุด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มอบประกาศรับรอง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ผลการเลือกตั้งนายกเทศมนตรีตำบลกุด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และสมาชิกสภาเทศบาลตำบลกุด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ทั้ง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สอง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เขตจำนวน 12 คน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ณ ห้อง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ประชุมเทศบาล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" y="3635897"/>
            <a:ext cx="2017822" cy="137697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3635896"/>
            <a:ext cx="1942165" cy="137697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08" y="3635896"/>
            <a:ext cx="1973981" cy="137697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" y="5796136"/>
            <a:ext cx="2115173" cy="158417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5796136"/>
            <a:ext cx="1361402" cy="1584176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5796136"/>
            <a:ext cx="1507661" cy="1594003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5796136"/>
            <a:ext cx="1365287" cy="157963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7" y="7452320"/>
            <a:ext cx="2086637" cy="1584176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7452320"/>
            <a:ext cx="1872208" cy="1584176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77" y="7452320"/>
            <a:ext cx="2379983" cy="1584176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66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57" y="-205019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2" y="-70182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1114" y="-3916"/>
            <a:ext cx="6858000" cy="1477938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949274" y="1477938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89" y="102029"/>
            <a:ext cx="796746" cy="7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26373" y="1507111"/>
            <a:ext cx="36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5/2564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พฤษภาคม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8760" y="-284428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21" y="1926407"/>
            <a:ext cx="6707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3 พฤษภาคม 2564 เวลา 17.00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ฤทธิ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สรรค์ เทพพิทักษ์ นายอำเภอ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พร้อมด้วย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ปลัดเทศบาล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รักษาราชการแทน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,เจ้าหน้าที่เทศบาลตำบลกุด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,กำนัน,ผู้ใหญ่บ้าน,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ม.และตัวแทนชาวบ้าน ประชุมเพื่อดำเนินการตามมาตรการการควบคุมป้องกันการแพร่ระบาดของโรคติดเชื้อ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โคโรนา 2019 (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COVID-19)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และตรวจเยี่ยมจุดตรวจคัดกรอง ตามมาตรการป้องกัน เจ้าหน้าที่ที่ปฏิบัติหน้าที่จุดคัดกรองบริเวณทางเข้า - ออกหมู่บ้านอย่างเข้มแข็งในพื้นที่หมู่บ้านแก่งเจริญ หมู่ที่ 5 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53" y="-47625"/>
            <a:ext cx="2288903" cy="15255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51" y="5210919"/>
            <a:ext cx="6962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วันอังคารที่ 11 พฤษภาคม 2564 เวลา 11.15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นางสาว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นภ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ษร โพธิ์งาม รองปลัดเทศบาล พร้อมด้วยหัวหน้า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ฝ่ายปกครอง นักวิชาการสาธารณสุข แพทย์ประจำตำบล สารวัตรกำนัน เข้าร่วมประชุมการรณรงค์การรับวัคซีนโควิด-19 สำหรับประชาชน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ผ่านระบบ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Zoom cloud meeting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เพื่อลดความเสี่ยงต่อการแพร่ระบาดของโรคติดเชื้อ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(โควิด-19) ณ ห้องประชุมเล็กเทศบาลตำบลกุด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" y="3496068"/>
            <a:ext cx="2088232" cy="156617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78" y="3496067"/>
            <a:ext cx="2088234" cy="15661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15" y="3496068"/>
            <a:ext cx="2091345" cy="156850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6" y="6651170"/>
            <a:ext cx="2097294" cy="209729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40" y="6650748"/>
            <a:ext cx="2097716" cy="209771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80" y="6651171"/>
            <a:ext cx="2097294" cy="2097294"/>
          </a:xfrm>
          <a:prstGeom prst="rect">
            <a:avLst/>
          </a:prstGeom>
        </p:spPr>
      </p:pic>
      <p:pic>
        <p:nvPicPr>
          <p:cNvPr id="20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241788" y="1445556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เทศบ</a:t>
            </a:r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สลตำบลกุด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59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86" y="-285975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2" y="-70182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9178" y="-2282"/>
            <a:ext cx="6858000" cy="1477938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77938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36" y="78062"/>
            <a:ext cx="800183" cy="8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60848" y="1493907"/>
            <a:ext cx="3421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5/2564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พฤษภาคม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8760" y="-284428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99" y="1905447"/>
            <a:ext cx="6749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11 พฤษภาคม 2564 เวลา 10.00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เรียกประชุมสภาครั้งแรก ณ 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โดยมีนายชาญณรงค์ อัครชูวงศ์ ท้องถิ่นอำเภอ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นายพนม เมืองก้อน เจ้าหน้าที่ประจำสำนักงานท้องถิ่นอำเภอ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ได้ร่วมการเปิดประชุมสภาเทศบาลตำบลกุด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ครั้งแรก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86" y="-50014"/>
            <a:ext cx="2288903" cy="1525563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" y="3028355"/>
            <a:ext cx="2136413" cy="1600085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46" y="3029991"/>
            <a:ext cx="2124355" cy="15984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0" y="4873512"/>
            <a:ext cx="2136413" cy="149868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82" y="3029991"/>
            <a:ext cx="2214055" cy="1600087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03" y="4860032"/>
            <a:ext cx="2201614" cy="1512168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45" y="6586983"/>
            <a:ext cx="2124356" cy="160585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45" y="4860032"/>
            <a:ext cx="2124356" cy="1512168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" y="6588224"/>
            <a:ext cx="2113187" cy="1584176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03" y="6586983"/>
            <a:ext cx="2144117" cy="1605854"/>
          </a:xfrm>
          <a:prstGeom prst="rect">
            <a:avLst/>
          </a:prstGeom>
        </p:spPr>
      </p:pic>
      <p:pic>
        <p:nvPicPr>
          <p:cNvPr id="28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-345500" y="1434778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78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74" y="-285975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2" y="-70182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3808" y="4242"/>
            <a:ext cx="6858000" cy="1477938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77938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84" y="49487"/>
            <a:ext cx="846711" cy="8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32115" y="1493907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5/2564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พฤษภาคม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0728" y="-152913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5115" y="1833231"/>
            <a:ext cx="6772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13 พฤษภาคม 2564 เวลา 15.00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ฤทธิ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สรรค์ เทพพิทักษ์ นายอำเภอ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หาร พร้อมทั้งนายมนตรี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นาย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คณะผู้บริหาร เทศบาล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พนักงานเจ้าหน้าที่ 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ม. ผู้นำหมู่บ้าน สมาชิก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 ร่วมรณรงค์ฉีด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วัคซีนสร้างภูมิให้ร่างกายเพื่อพี่น้องชาว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ร่วมมือ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ร่วมใจไปฉีดวัคซีนป้องกันโรคติดเชื้อ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และรณรงค์เชิญชวนโดยรถประชาสัมพันธ์เคลื่อนที่ของเทศบาลตำบลกุด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พิบูล ร่วมใจไปฉีดวัคซีน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20" y="-49907"/>
            <a:ext cx="2288903" cy="1525563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131840"/>
            <a:ext cx="2088232" cy="136815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3131840"/>
            <a:ext cx="2160240" cy="1368152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2" y="3131841"/>
            <a:ext cx="1928750" cy="1368152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" y="4572000"/>
            <a:ext cx="2113854" cy="1440160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65" y="4572000"/>
            <a:ext cx="2167855" cy="1440160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2" y="4572000"/>
            <a:ext cx="1928750" cy="1440160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1" y="6084168"/>
            <a:ext cx="2088233" cy="1371352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6084168"/>
            <a:ext cx="2160240" cy="136110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1" y="6084168"/>
            <a:ext cx="1928751" cy="1361108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" y="7524328"/>
            <a:ext cx="2113854" cy="146817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7524328"/>
            <a:ext cx="2160240" cy="146817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02" y="7538354"/>
            <a:ext cx="1928750" cy="1454150"/>
          </a:xfrm>
          <a:prstGeom prst="rect">
            <a:avLst/>
          </a:prstGeom>
        </p:spPr>
      </p:pic>
      <p:pic>
        <p:nvPicPr>
          <p:cNvPr id="28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-345500" y="1455971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นายอภิชาต 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47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90" y="-205019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2" y="-70182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51" y="-2282"/>
            <a:ext cx="6858000" cy="1477938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77938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80" y="84205"/>
            <a:ext cx="832394" cy="8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21242" y="150191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5/2564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พฤษภาคม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8760" y="-284428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04" y="1835696"/>
            <a:ext cx="67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17 พฤษภาคม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2564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ประชุมสภาเทศบาลตำบลกุด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สมัยสามัญ สมัยแรก ครั้งที่1 ประจำปี 2564 ณ ห้องประชุมเทศบาลตำบลกุด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อุบลราชธานี เพื่อให้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ได้แถลงนโยบายก่อนเข้ามาปฏิบัติ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หน้าที่นายกเทศมนตรีตำบลกุด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20" y="-49907"/>
            <a:ext cx="2288903" cy="15255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25128" y="4051214"/>
            <a:ext cx="710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18 พฤษภาคม 2564 เวลา 10.30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และนายสรกฤต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พร้อมเจ้าหน้าที่กองช่างได้รับมอบหมายจาก นายมนตรี ศรีคำภา นายกเทศมนตรี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ออกตรวจสอบรางระบายน้ำและถนนชำรุด เพื่อซ่อมแซมและปรับปรุงแก้ไขต่อไป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4" y="2666693"/>
            <a:ext cx="1875098" cy="1404371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72" y="2666693"/>
            <a:ext cx="1875099" cy="140437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65" y="2666693"/>
            <a:ext cx="2109853" cy="140437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5" y="4882210"/>
            <a:ext cx="1972156" cy="1479117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75" y="4882211"/>
            <a:ext cx="1972155" cy="1479116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0" y="4882210"/>
            <a:ext cx="1972156" cy="14791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623" y="6341111"/>
            <a:ext cx="6869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18 พฤษภาคม 2564 เวลา 11.40 น. นายมนตรี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ออกตรวจสอบเหตุ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วาต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ภัย พร้อมเยี่ยมให้กำลังใจ รายนางจันทา อู่ทอง บ้านใหม่นาคลอง หมู่17 และ รายนางจันทร์. มิ่งขวัญ บ้านเลขที่ 18 หมู่ที่ 12 บ้านห้วยไผ่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" y="7418329"/>
            <a:ext cx="2160557" cy="1618167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7418329"/>
            <a:ext cx="2160240" cy="1617930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7418328"/>
            <a:ext cx="2101227" cy="1618167"/>
          </a:xfrm>
          <a:prstGeom prst="rect">
            <a:avLst/>
          </a:prstGeom>
        </p:spPr>
      </p:pic>
      <p:pic>
        <p:nvPicPr>
          <p:cNvPr id="30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301527" y="1431633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4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77" y="-285975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2" y="-70182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12792"/>
            <a:ext cx="6858000" cy="1477938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77938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38" y="120919"/>
            <a:ext cx="758966" cy="7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21242" y="1473465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5/2564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พฤษภาคม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8760" y="-284428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91" y="1835696"/>
            <a:ext cx="682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18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พฤษภาคม2564 เวลา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13.30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คณะผู้บริหาร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เทศบาลปลัดเทศบาล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ประชุมพนักงานประจำเดือนพฤษภาคม 2564 เกี่ยวกับข้อราชการต่างๆ ระเบียบ การปฏิบัติราชการ มอบนโยบาย ให้กับพนักงาน เจ้าหน้าที่เทศบาล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ณ ห้องประชุมเทศบาลตำบลกุด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20" y="-49907"/>
            <a:ext cx="2288903" cy="15255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660" y="4101043"/>
            <a:ext cx="710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19 พฤษภาคม 2564 เวลา 09.30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เจ้าหน้าที่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กองช่างเทศบาลตำบลกุด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ออกซ่อมแซมไฟฟ้าสาธารณะ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รางระบายน้ำที่ชำรุดเสียหาย บ้านหินลาด ม. 6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" กระชับ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ชับ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ไว ใส่ใจ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ให้บริการ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"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06" y="6416913"/>
            <a:ext cx="6869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20 พฤษภาคม 2564 เวลา 14.00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ประธานคณะกรรมการพัฒนาเทศบาลตำบลกุด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พร้อมนาย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อภิชาต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มาตย์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ปลัดเทศบาล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และคณะกรรมการจากทุกภาคส่วน ได้มีประชุมการพิจารณาเปลี่ยนแปลงแผนพัฒนา (พ.ศ.2561-2565) เปลี่ยนแปลง ฉบับที่ 4/2564 เพื่อนำโครงการขอรับงบประมาณ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เงินอุดหนุน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เฉพาะกิจ ปีงบประมาณ 2564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ภายใต้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นโยบายการแก้ไขปัญหาความเดือดร้อนของประชาชนในพื้นที่ ณ ห้องประชุมเทศบาล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" y="2627784"/>
            <a:ext cx="2192078" cy="151216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2627784"/>
            <a:ext cx="2016224" cy="151216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1" y="2627784"/>
            <a:ext cx="2232248" cy="152376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" y="4860032"/>
            <a:ext cx="2157673" cy="161825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96" y="4860032"/>
            <a:ext cx="1988815" cy="161825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10" y="4860032"/>
            <a:ext cx="2168159" cy="1618255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" y="7740352"/>
            <a:ext cx="1953413" cy="1296144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64" y="7740352"/>
            <a:ext cx="2160128" cy="1296144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08" y="7740352"/>
            <a:ext cx="2138552" cy="1296144"/>
          </a:xfrm>
          <a:prstGeom prst="rect">
            <a:avLst/>
          </a:prstGeom>
        </p:spPr>
      </p:pic>
      <p:pic>
        <p:nvPicPr>
          <p:cNvPr id="24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45500" y="1424165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2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7" y="-279417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2" y="-70182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-2282"/>
            <a:ext cx="6858000" cy="1477938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77938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70" y="53380"/>
            <a:ext cx="828145" cy="8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96851" y="150987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5/2564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พฤษภาคม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8760" y="-284428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71" y="1835696"/>
            <a:ext cx="6829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25 พฤษภาคม 2564 เวลา 11.00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พร้อมคณะผู้บริหาร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ออกตรวจเยี่ยมศูนย์พัฒนาเด็กเล็กทั้ง 4 ศูนย์ในสังกัดเทศบาล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ได้ตรวจเยี่ยม ดูความเรียบร้อย และอุปกรณ์ต่างๆ ของศูนย์พัฒนาเด็กเล็ก เพื่อเตรียมความพร้อมต้อนรับเปิด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เทอมในวันที่ </a:t>
            </a:r>
            <a:r>
              <a:rPr lang="th-TH" sz="1600" smtClean="0">
                <a:latin typeface="TH SarabunPSK" pitchFamily="34" charset="-34"/>
                <a:cs typeface="TH SarabunPSK" pitchFamily="34" charset="-34"/>
              </a:rPr>
              <a:t>14 มิถุนายน 2564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46" y="-49907"/>
            <a:ext cx="2288903" cy="1525563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892879"/>
            <a:ext cx="2016224" cy="134415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98" y="2892879"/>
            <a:ext cx="2059251" cy="1372833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52" y="2872850"/>
            <a:ext cx="1944216" cy="136417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477055"/>
            <a:ext cx="2016224" cy="134415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98" y="4471110"/>
            <a:ext cx="2059251" cy="1319313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52" y="4448512"/>
            <a:ext cx="1944216" cy="1341911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5987151"/>
            <a:ext cx="2016224" cy="1321144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98" y="5983736"/>
            <a:ext cx="2059251" cy="1324559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51" y="5978115"/>
            <a:ext cx="1944217" cy="1330180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7583228"/>
            <a:ext cx="2016224" cy="1453267"/>
          </a:xfrm>
          <a:prstGeom prst="rect">
            <a:avLst/>
          </a:prstGeom>
        </p:spPr>
      </p:pic>
      <p:pic>
        <p:nvPicPr>
          <p:cNvPr id="1025" name="รูปภาพ 10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98" y="7579472"/>
            <a:ext cx="2059252" cy="1457024"/>
          </a:xfrm>
          <a:prstGeom prst="rect">
            <a:avLst/>
          </a:prstGeom>
        </p:spPr>
      </p:pic>
      <p:pic>
        <p:nvPicPr>
          <p:cNvPr id="1027" name="รูปภาพ 10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52" y="7554516"/>
            <a:ext cx="1944217" cy="1481980"/>
          </a:xfrm>
          <a:prstGeom prst="rect">
            <a:avLst/>
          </a:prstGeom>
        </p:spPr>
      </p:pic>
      <p:pic>
        <p:nvPicPr>
          <p:cNvPr id="25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360706" y="1430147"/>
            <a:ext cx="21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8701</TotalTime>
  <Words>1206</Words>
  <Application>Microsoft Office PowerPoint</Application>
  <PresentationFormat>นำเสนอทางหน้าจอ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 Pro</dc:creator>
  <cp:lastModifiedBy>Win7 Pro</cp:lastModifiedBy>
  <cp:revision>262</cp:revision>
  <cp:lastPrinted>2021-06-09T09:19:31Z</cp:lastPrinted>
  <dcterms:created xsi:type="dcterms:W3CDTF">2020-01-27T07:07:03Z</dcterms:created>
  <dcterms:modified xsi:type="dcterms:W3CDTF">2021-06-09T09:23:33Z</dcterms:modified>
</cp:coreProperties>
</file>