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FFFF66"/>
    <a:srgbClr val="FF7C80"/>
    <a:srgbClr val="FF66CC"/>
    <a:srgbClr val="99FF66"/>
    <a:srgbClr val="CCFF66"/>
    <a:srgbClr val="FF9933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15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28131D-8849-4345-8E4F-998B156EE822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CBDF8F3-96AC-4A03-A6B8-E2E36E7B0D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7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836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45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97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2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230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5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593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60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6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60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4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35C9-6D49-44DA-B1C1-0375E118F5EC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00D2-A636-4F4A-B036-B87D227DA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55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3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eg"/><Relationship Id="rId5" Type="http://schemas.openxmlformats.org/officeDocument/2006/relationships/image" Target="../media/image3.png"/><Relationship Id="rId10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21780"/>
            <a:ext cx="6842720" cy="236287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7256" y="1453158"/>
            <a:ext cx="6830744" cy="7488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043608"/>
            <a:ext cx="6858000" cy="43204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0"/>
            <a:ext cx="1566056" cy="1566056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1340768" y="431174"/>
            <a:ext cx="4022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เทศบาลตำบลกุด</a:t>
            </a:r>
            <a:r>
              <a:rPr lang="th-TH" sz="4000" b="1" u="sng" cap="none" spc="0" dirty="0" err="1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ชมภู</a:t>
            </a:r>
            <a:endParaRPr lang="th-TH" sz="4000" b="1" u="sng" cap="none" spc="0" dirty="0">
              <a:ln w="11430"/>
              <a:solidFill>
                <a:srgbClr val="FFFF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16" y="1075546"/>
            <a:ext cx="223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ประจำเดือนเมษายน 2564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754" y="1694582"/>
            <a:ext cx="6759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พิธีวางพุ่มดอกไม้ถวายสักการะพระบาทสมเด็จพระพุทธยอดฟ้าจุฬาโลกมหาราช เนื่องในวันจักรี (วันที่ ๖ เมษายนของทุกปี) 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6 เมษายน 2564 เวลา 09.00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ร่วมพิธีวางพานพุ่มดอกไม้ถวายสักการะ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พระบาทสมเด็จ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พุทธยอดฟ้าจุฬาโลกมหาราช เนื่องในวันจักรี ณ ห้องประชุมอำเภอ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เพื่อร่วมรำลึกถึงพระมหากรุณาธิคุณ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พระบาทสมเด็จพระพุทธยอดฟ้าจุฬาโลกมหาราช และวันที่ระลึกมหาจักรีบรมราชวงศ์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83696" y="1691680"/>
            <a:ext cx="6729680" cy="108012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37" y="7708634"/>
            <a:ext cx="2435763" cy="137620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915815"/>
            <a:ext cx="2016224" cy="151006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29" y="2915815"/>
            <a:ext cx="2016225" cy="15100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37" y="2915815"/>
            <a:ext cx="2265101" cy="15100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8" y="4677953"/>
            <a:ext cx="686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/>
              <a:t>วันที่ 7 เมษายน 2564 เวลา 13.00 น. </a:t>
            </a:r>
            <a:r>
              <a:rPr lang="th-TH" sz="1600" dirty="0" smtClean="0"/>
              <a:t>การ</a:t>
            </a:r>
            <a:r>
              <a:rPr lang="th-TH" sz="1600" dirty="0"/>
              <a:t>ประชุมโครงการจัดประเพณีวันสงกรานต์และรดน้ำขอพรผู้สูงอายุ ประจำปี 2564 </a:t>
            </a:r>
          </a:p>
          <a:p>
            <a:r>
              <a:rPr lang="th-TH" sz="1600" dirty="0"/>
              <a:t>ณ ห้องประชุมเทศบาลตำบลกุด</a:t>
            </a:r>
            <a:r>
              <a:rPr lang="th-TH" sz="1600" dirty="0" err="1"/>
              <a:t>ชมภู</a:t>
            </a:r>
            <a:r>
              <a:rPr lang="th-TH" sz="1600" dirty="0"/>
              <a:t> อำเภอ</a:t>
            </a:r>
            <a:r>
              <a:rPr lang="th-TH" sz="1600" dirty="0" err="1"/>
              <a:t>พิบูลมัง</a:t>
            </a:r>
            <a:r>
              <a:rPr lang="th-TH" sz="1600" dirty="0"/>
              <a:t>สาหาร จังหวัดอุบลราชธานี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64160" y="4675050"/>
            <a:ext cx="6729680" cy="68903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6" y="5508104"/>
            <a:ext cx="2019028" cy="151216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76" y="5508104"/>
            <a:ext cx="2019028" cy="151216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24" y="5508104"/>
            <a:ext cx="201902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21780"/>
            <a:ext cx="6842720" cy="236287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-17368" y="1453158"/>
            <a:ext cx="6830744" cy="7488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043608"/>
            <a:ext cx="6858000" cy="43204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0"/>
            <a:ext cx="1566056" cy="1566056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1340768" y="431174"/>
            <a:ext cx="4022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เทศบาลตำบลกุด</a:t>
            </a:r>
            <a:r>
              <a:rPr lang="th-TH" sz="4000" b="1" u="sng" cap="none" spc="0" dirty="0" err="1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ชมภู</a:t>
            </a:r>
            <a:endParaRPr lang="th-TH" sz="4000" b="1" u="sng" cap="none" spc="0" dirty="0">
              <a:ln w="11430"/>
              <a:solidFill>
                <a:srgbClr val="FFFF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16" y="1075546"/>
            <a:ext cx="223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ประจำเดือนเมษายน 2564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60" y="1684189"/>
            <a:ext cx="685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7 เมษายน 2564 เวลา 17.00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ร่วมกับอำเภอ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สาหารจัดกิจกรรมออกกำลังกายเพื่อส่งเสริมสุขภาพ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กีฬา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ฟุตบอล ตะกร้อ เต้นแอโร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บิค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ณ สนามกีฬาโรงเรียนบ้านยอดดอนชี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83696" y="1691680"/>
            <a:ext cx="6729680" cy="86409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37" y="7708634"/>
            <a:ext cx="2435763" cy="13762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160" y="4480114"/>
            <a:ext cx="6865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21 เมษายน พ.ศ. 2564 เวลา 10.30 น.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สนับสนุน น้ำดื่ม น้ำยาฆ่าเชื้อ และ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เจล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แอลกอฮอล์ ให้แก่ กลุ่มเสี่ยงที่สัมผัสกับผู้ป่วยติดเชื้อ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Case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บ้านแก่งเจริญ หมู่ที่ 5 ผ่านผู้นำท้องที่ และ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9435" y="4427984"/>
            <a:ext cx="6729680" cy="689037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7" y="2699792"/>
            <a:ext cx="2240902" cy="158417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2699792"/>
            <a:ext cx="2070813" cy="158417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2699792"/>
            <a:ext cx="2212712" cy="1584176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2" y="5284155"/>
            <a:ext cx="2991052" cy="224017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16" y="5284472"/>
            <a:ext cx="2990628" cy="22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21780"/>
            <a:ext cx="6842720" cy="236287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-17368" y="1453158"/>
            <a:ext cx="6830744" cy="7488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043608"/>
            <a:ext cx="6858000" cy="43204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0"/>
            <a:ext cx="1566056" cy="1566056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1340768" y="431174"/>
            <a:ext cx="4022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เทศบาลตำบลกุด</a:t>
            </a:r>
            <a:r>
              <a:rPr lang="th-TH" sz="4000" b="1" u="sng" cap="none" spc="0" dirty="0" err="1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ชมภู</a:t>
            </a:r>
            <a:endParaRPr lang="th-TH" sz="4000" b="1" u="sng" cap="none" spc="0" dirty="0">
              <a:ln w="11430"/>
              <a:solidFill>
                <a:srgbClr val="FFFF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16" y="1075546"/>
            <a:ext cx="223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ประจำเดือนเมษายน 2564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684189"/>
            <a:ext cx="6965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25 เมษายน พ.ศ.2564 เวลา 13.00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เหล่ากาชาดจังหวัด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อุบลราชธานี 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ด้วย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ฤทธิสรรค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สาธารณสุขอำเภอ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หาร ปลัดอำเภอ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รพ.สต.ตำบลกุด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กำนัน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โดยนาย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พร้อมพนักงานเจ้าหน้าที่เทศบาลตำบลกุด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ร่วมมอบสิ่งของเครื่องใช้ อุปโภค-บริโภค ของใช้จำเป็น พร้อมเยี่ยมและให้กำลังใจ แก่กลุ่มเสี่ยง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สัมผัส ผู้ติดเชื้อ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โน่า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2019 ที่กักตัว 14 วัน ณ บ้านแก่งเจริญ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หมู่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5 ต.กุด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อ.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หาร จ.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1684188"/>
            <a:ext cx="6813376" cy="1323439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37" y="7708634"/>
            <a:ext cx="2435763" cy="137620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80" y="5104725"/>
            <a:ext cx="2173039" cy="162751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302639"/>
            <a:ext cx="2175556" cy="162940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3302639"/>
            <a:ext cx="2175557" cy="162940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312722"/>
            <a:ext cx="2162093" cy="161931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5102839"/>
            <a:ext cx="2175556" cy="162940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79" y="5102838"/>
            <a:ext cx="2175558" cy="16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7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21780"/>
            <a:ext cx="6842720" cy="236287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-17368" y="1453158"/>
            <a:ext cx="6830744" cy="7488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043608"/>
            <a:ext cx="6858000" cy="43204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0"/>
            <a:ext cx="1566056" cy="1566056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1340768" y="431174"/>
            <a:ext cx="4022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เทศบาลตำบลกุด</a:t>
            </a:r>
            <a:r>
              <a:rPr lang="th-TH" sz="4000" b="1" u="sng" cap="none" spc="0" dirty="0" err="1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ชมภู</a:t>
            </a:r>
            <a:endParaRPr lang="th-TH" sz="4000" b="1" u="sng" cap="none" spc="0" dirty="0">
              <a:ln w="11430"/>
              <a:solidFill>
                <a:srgbClr val="FFFF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16" y="1075546"/>
            <a:ext cx="223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ประจำเดือนเมษายน 2564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3620" y="1484504"/>
            <a:ext cx="6965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26 เมษายน 2564 เวลา 17.00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พร้อมด้วย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นายสันติ ศรัทธาพันธ์ ผู้ช่วยสาธารณสุขอำเภอ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สาหาร,เจ้าหน้าที่สาธารณสุขอำเภอ,เจ้าหน้าที่ รพ.สต.กุด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เจ้าหน้าที่เทศบาลตำบลกุด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กำนันผู้ใหญ่บ้าน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ม.และตัวแทนชาวบ้าน ประชุมเพื่อดำเนินการมาตรการชุมชนในการควบคุมป้องกันการแพร่ระบาดของโรคติดเชื้อ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COVID-19)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การเร่งด่วน เพื่อให้พนักงานเจ้าหน้าที่สามารถดำเนินการสกัดกั้น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มาตรการป้องกัน ระงับ ยับยั้งสถานการณ์ได้อย่างทันท่วงที ในพื้นที่หมู่บ้านแก่งเจริญ หมู่ที 5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0" y="1476714"/>
            <a:ext cx="6813376" cy="181588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" y="3419872"/>
            <a:ext cx="2250884" cy="126612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96" y="3419872"/>
            <a:ext cx="2250884" cy="1266122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14" y="3419872"/>
            <a:ext cx="1920213" cy="1266122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6809" y="4793729"/>
            <a:ext cx="6750818" cy="131773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15280" y="4788024"/>
            <a:ext cx="6701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28 เมษายน พ.ศ. 2564 เวลา 10.30 น.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ปฏิบัติ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หน้าที่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พร้อมด้วยเจ้าหน้าที่เทศบาลตำบลกุด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เจล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แอลกอฮอล์ และน้ำยาฆ่าเชื้อ และขอขอบคุณการประปาส่วนภูมิภาค ที่บริจาคน้ำดื่ม 30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แพ็ค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ให้แก่ ผู้นำชุมชน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 บ้านแก่งเจริญ หมู่ที่ 5 เพื่อมอบให้กลุ่มเสี่ยงที่สัมผัสกับผู้ป่วยติดเชื้อ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และประชาชนบ้านแก่งเจริญ พร้อมนี้ยังมอบเงิน (ส่วนตัว) สนับสนุนการปฏิบัติงาน ให้แก่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ม.บ้านแก่งเจริญด้วย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6247740"/>
            <a:ext cx="2088232" cy="1563999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97" y="6250547"/>
            <a:ext cx="2111840" cy="158168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2" y="6250548"/>
            <a:ext cx="2111840" cy="158168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37" y="7708634"/>
            <a:ext cx="2435763" cy="13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21780"/>
            <a:ext cx="6842720" cy="236287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15280" y="1484504"/>
            <a:ext cx="6830744" cy="7488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1043608"/>
            <a:ext cx="6858000" cy="43204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0"/>
            <a:ext cx="1566056" cy="1566056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1340768" y="431174"/>
            <a:ext cx="4022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เทศบาลตำบลกุด</a:t>
            </a:r>
            <a:r>
              <a:rPr lang="th-TH" sz="4000" b="1" u="sng" cap="none" spc="0" dirty="0" err="1" smtClean="0">
                <a:ln w="11430"/>
                <a:solidFill>
                  <a:srgbClr val="FFFF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ชมภู</a:t>
            </a:r>
            <a:endParaRPr lang="th-TH" sz="4000" b="1" u="sng" cap="none" spc="0" dirty="0">
              <a:ln w="11430"/>
              <a:solidFill>
                <a:srgbClr val="FFFF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116" y="1075546"/>
            <a:ext cx="223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</a:rPr>
              <a:t>ประจำเดือนเมษายน 2564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644506"/>
            <a:ext cx="696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28 เมษายน พ.ศ. 2564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โดยงานส่งเสริมสุขภาพ ออกประชาสัมพันธ์ให้ความรู้แก่ประขาชนในการปฏิบัติตัวในการป้องกันโรคติดเชื้อ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โคโรน่า2019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COVID-19)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ในเขตพื้นที่ตำบลกุด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9550" y="1576376"/>
            <a:ext cx="6813376" cy="79103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0829" y="4067944"/>
            <a:ext cx="6782098" cy="156966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0" y="4067944"/>
            <a:ext cx="6932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28 เมษายน 2564 เวลา 17.00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ด้วย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 ปฏิบัติหน้าที่ นายกเทศมนตรีตำบลกุด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ชมพู เจ้าหน้าที่เทศบาลตำบลกุดชมพูกำนัน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ออก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ตรวจเยี่ยม จุดตรวจคัดกรอง โค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วิค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-19 หมู่ที่ 5 บ้านแก่งเจริญ มาตรการชุมชนในการควบคุมป้องกันการแพร่ระบาดของโรคติดเชื้อ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ไวรัส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โคโรนา 2019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COVID-19)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เพื่อให้กำลังใจ พนักงาน เจ้าหน้าที่ ผู้ใหญ่บ้าน อปพร.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 ตำรวจ ตชด. ตลอดจน ผู้ปฏิบัติหน้าที่ตรวจคัดกรองทุกท่าน ในพื้นที่หมู่บ้านแก่งเจริญ หมู่ที 5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จังหวัด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อุบลราชธานี</a:t>
            </a:r>
          </a:p>
        </p:txBody>
      </p:sp>
      <p:pic>
        <p:nvPicPr>
          <p:cNvPr id="26" name="รูปภาพ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37" y="7708634"/>
            <a:ext cx="2435763" cy="137620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2" y="2456664"/>
            <a:ext cx="1956352" cy="146726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40" y="2453286"/>
            <a:ext cx="1960856" cy="147064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65" y="2461600"/>
            <a:ext cx="1949771" cy="146232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5" y="5796136"/>
            <a:ext cx="2054649" cy="153884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40" y="5800430"/>
            <a:ext cx="2073290" cy="155280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64" y="5796136"/>
            <a:ext cx="2079023" cy="155710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40" y="7438864"/>
            <a:ext cx="2073290" cy="1515790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5" y="7415808"/>
            <a:ext cx="2054649" cy="15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744</Words>
  <Application>Microsoft Office PowerPoint</Application>
  <PresentationFormat>นำเสนอทางหน้าจอ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77</cp:revision>
  <cp:lastPrinted>2021-05-06T04:03:18Z</cp:lastPrinted>
  <dcterms:created xsi:type="dcterms:W3CDTF">2019-04-19T06:47:28Z</dcterms:created>
  <dcterms:modified xsi:type="dcterms:W3CDTF">2021-05-06T04:04:54Z</dcterms:modified>
</cp:coreProperties>
</file>