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3" r:id="rId3"/>
    <p:sldId id="274" r:id="rId4"/>
    <p:sldId id="275" r:id="rId5"/>
    <p:sldId id="276" r:id="rId6"/>
  </p:sldIdLst>
  <p:sldSz cx="6858000" cy="9144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FF"/>
    <a:srgbClr val="33CCFF"/>
    <a:srgbClr val="8ECAFC"/>
    <a:srgbClr val="CCECFF"/>
    <a:srgbClr val="66CCFF"/>
    <a:srgbClr val="66FFFF"/>
    <a:srgbClr val="3399FF"/>
    <a:srgbClr val="FDFFF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5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37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09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24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05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79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1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22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96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395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29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93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08DE-332D-4379-AF39-DA7761F5B53E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6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dchompu.go.th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2" Type="http://schemas.openxmlformats.org/officeDocument/2006/relationships/image" Target="../media/image3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hyperlink" Target="http://www.kudchompu.go.th/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hyperlink" Target="http://www.kudchompu.go.th/" TargetMode="External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g"/><Relationship Id="rId3" Type="http://schemas.openxmlformats.org/officeDocument/2006/relationships/image" Target="../media/image4.pn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1.jpeg"/><Relationship Id="rId5" Type="http://schemas.openxmlformats.org/officeDocument/2006/relationships/image" Target="../media/image35.jpg"/><Relationship Id="rId15" Type="http://schemas.openxmlformats.org/officeDocument/2006/relationships/image" Target="../media/image45.jpg"/><Relationship Id="rId10" Type="http://schemas.openxmlformats.org/officeDocument/2006/relationships/image" Target="../media/image40.jpg"/><Relationship Id="rId4" Type="http://schemas.openxmlformats.org/officeDocument/2006/relationships/hyperlink" Target="http://www.kudchompu.go.th/" TargetMode="External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0"/>
            <a:ext cx="64485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1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321172"/>
            <a:ext cx="5026000" cy="5026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-752" y="6556249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3872" y="323528"/>
            <a:ext cx="696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3 มีนาคม 2564 เวลา 09.30 น.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ปฏิบัติหน้าที่นายกเทศมนตรีตำบลกุด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ประธานกล่าวต้อนรับคณะศึกษาดูงานจากองค์การบริหารส่วนตำบลพนมไพร อำเภอพนมไพร จังหวัดร้อยเอ็ด ณ 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6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6780" y="493204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5 มีนาคม 2564 เวลา 11.30 น.นายศรัณย์ งามอัครไพบูลย์ ผู้ตรวจการเลือกตั้งประจำจังหวัดอุบลราชธานี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นายณรงค์ สุขใจ ผู้ช่วยผู้ตรวจการเลือกตั้งประจำจังหวัดอุบลราชธานี ได้มาเยี่ยม ศูนย์ประสานงานการเลือกตั้งประจำเทศบาลตำบลกุด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4" y="1357015"/>
            <a:ext cx="2024011" cy="151589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19" y="1357014"/>
            <a:ext cx="2024011" cy="1515899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7" y="1386383"/>
            <a:ext cx="2024011" cy="1515899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" y="3150096"/>
            <a:ext cx="2056803" cy="136815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06" y="3152775"/>
            <a:ext cx="2024011" cy="1368152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150493"/>
            <a:ext cx="2024010" cy="1368152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3" y="5896049"/>
            <a:ext cx="2112235" cy="1584176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65" y="5896049"/>
            <a:ext cx="2003647" cy="1584176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6" y="5910113"/>
            <a:ext cx="211223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4472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949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36" y="6544028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3872" y="107504"/>
            <a:ext cx="6961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5 มีนาคม 2564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ร่วมกับโรงพยาบาลส่งเสริมสุขภาพตำบลกุด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ทีมสห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ิชาชีพออกเยี่ยมบ้านผู้ป่วยที่มีภาวะพึ่งพิงและให้กำลังใจในผู้ป่วยและครอบครับของผู้ป่วยที่มีภาวะพึ่งพิงตามโครงการเยี่ยมบ้าน 3 หมอ จำนวน 6 ราย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1.นายสมศักดิ์ ทัดเทียม ม.6 บ้านหินลาด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2.นายบุญรวง ตุ้มบุญ ม.7 บ้านดอนหวาย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3.นางอ้อย ศรี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ม.13 บ้านโนนเจริญ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4.นายสุวรรณ ลือชา ม.8 บ้านโนนม่วง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5.นางปรานอม คำบุตรดา ม.18 บ้านโนนโพธิ์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6. นายพีระศิลป์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วรพิมพ์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รัตน์ ม.19 บ้านทุ่งพัฒนา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4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-13927" y="495896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10 มีนาคม 2564 เวลา 13.00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องค์กร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ปกครองส่วนท้องถิ่นอำเภอ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สาหารตอนรับ นายสำเนียง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สิมมา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 พร้อมคณะ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ตรวจ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เยี่ยมและมอบนโยบายแก่องค์กรปกครองส่วนท้องถิ่นอำเภอ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2123728"/>
            <a:ext cx="1944216" cy="145613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7" y="3635896"/>
            <a:ext cx="1944218" cy="134433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" y="2123728"/>
            <a:ext cx="1943578" cy="1455659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7" y="2123728"/>
            <a:ext cx="1944217" cy="145613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9" y="3635896"/>
            <a:ext cx="1943580" cy="1353527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9" y="3635896"/>
            <a:ext cx="1900321" cy="1323067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" y="5789960"/>
            <a:ext cx="2105118" cy="126569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07" y="5821933"/>
            <a:ext cx="2160241" cy="1265695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87" y="5821932"/>
            <a:ext cx="1878495" cy="1265695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" y="7164288"/>
            <a:ext cx="2105117" cy="118412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82" y="7164288"/>
            <a:ext cx="2160265" cy="1189851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86" y="7171878"/>
            <a:ext cx="1878495" cy="11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4472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949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36" y="6544028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00633" y="122040"/>
            <a:ext cx="696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ร่วมกับ โรงพยาบาลส่งเสริมสุขภาพตำบลกุด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ผู้นำชุมชน หมู่ที่ 4 5 6 7 9 10 และ 11 พร้อมด้วยอาสาสมัครสาธารณสุขประจำหมู่บ้าน หมู่ที่ 6 ออกให้ความรู้เกี่ยวกับมาตรการป้องกันโรคติดเชื้อ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และการบริหารจัดการขยะ เพื่อส่งเสริมการท่องเที่ยว ให้กับผู้ประกอบการร้านค้า ณ สถานที่ท่องเที่ยวแก่ง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ไฮ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หมู่ที่ 6 บ้านหินลาด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4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30" y="4743283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16 มีนาคม 2564 เวลา 08.30 น.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เป็นประธานเปิดกิจกรรมปล่อยพันธุ์กุ้งก้ามกราม จำนวน 2,000,000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ตัว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ปฏิบัติหน้าที่นายกเทศมนตรีตำบลกุด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พร้อมด้วยเจ้าหน้าที่ พนักงานเทศบาลตำบลกุด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ร่วมในกิจกรรมดังกล่าวฯ ณ บริเวณสวนธารณะแก่ง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สะพือ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3" y="959833"/>
            <a:ext cx="1935903" cy="145192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27" y="953037"/>
            <a:ext cx="1947669" cy="145872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959833"/>
            <a:ext cx="1944216" cy="14561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4472" y="2428571"/>
            <a:ext cx="696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15 มีนาคม 2564 เวลา 09.00 น. งานพัฒนาชุมชน งานวิเคราะห์นโยบายและแผน ร่วมกับงานพัฒนาชุมชนอำเภอ ปกครองอำเภอ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ผู้นำชุมชน 19 หมู่บ้านร่วม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 การจัดทำแผนชุมชนประจำปีพ.ศ. 2564 ณ ศาลากลางบ้านดอนสำราญ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5" y="3261850"/>
            <a:ext cx="1939351" cy="145249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27" y="3259568"/>
            <a:ext cx="1947669" cy="1458723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1" y="3260610"/>
            <a:ext cx="1946278" cy="1457681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" y="5913475"/>
            <a:ext cx="2196822" cy="1466837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98" y="5913474"/>
            <a:ext cx="2196824" cy="1466838"/>
          </a:xfrm>
          <a:prstGeom prst="rect">
            <a:avLst/>
          </a:prstGeom>
        </p:spPr>
      </p:pic>
      <p:pic>
        <p:nvPicPr>
          <p:cNvPr id="1028" name="รูปภาพ 10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99" y="5913475"/>
            <a:ext cx="1958503" cy="14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4472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949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36" y="6544028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37941" y="0"/>
            <a:ext cx="696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22 มีนาคม 2564 เวลา 08.30 น. โครงการอบรมคณะกรรมการประจำหน่วยเลือกตั้ง เจ้าหน้าที่รักษาความปลอดภัยทั้งความสงบประจำหน่วยเลือกตั้งอาสาสมัครสาธารณสุขประจำหมู่บ้าน (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ม.) ในการเลือกตั้งสมาชิก 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4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96" y="3923928"/>
            <a:ext cx="696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24 มีนาคม 2564 เวลา 09:00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เป็นประธานในพิธีเปิดโครงการรณรงค์ประชาสัมพันธ์การไปใช้สิทธิ์เลือกตั้งสมาชิกสภาเทศบาลและ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ในวันอาทิตย์ที่ 28 มีนาคม 2564 เวลา 08.00 น.ถึง 17.00 น 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เลือกตั้ง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ท้องถิ่น ร่วมกันใช้สิทธิ อย่างสุจริตโปร่งใส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830997"/>
            <a:ext cx="2105756" cy="133664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3" y="822947"/>
            <a:ext cx="2090542" cy="135274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43" y="814898"/>
            <a:ext cx="2292725" cy="1352748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267744"/>
            <a:ext cx="2105756" cy="157712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72" y="2267744"/>
            <a:ext cx="2058533" cy="157712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42" y="2274032"/>
            <a:ext cx="2292725" cy="1570836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880973"/>
            <a:ext cx="2189940" cy="1403837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8" y="4880973"/>
            <a:ext cx="2081472" cy="140736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14" y="4880973"/>
            <a:ext cx="2111054" cy="1407369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372199"/>
            <a:ext cx="2189940" cy="1616201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9" y="6372200"/>
            <a:ext cx="2081472" cy="1616200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15" y="6372199"/>
            <a:ext cx="2157932" cy="16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599</Words>
  <Application>Microsoft Office PowerPoint</Application>
  <PresentationFormat>นำเสนอทางหน้าจอ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141</cp:revision>
  <cp:lastPrinted>2021-03-16T03:16:29Z</cp:lastPrinted>
  <dcterms:created xsi:type="dcterms:W3CDTF">2020-08-07T04:25:00Z</dcterms:created>
  <dcterms:modified xsi:type="dcterms:W3CDTF">2021-04-09T04:23:54Z</dcterms:modified>
</cp:coreProperties>
</file>