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0" r:id="rId3"/>
    <p:sldId id="271" r:id="rId4"/>
    <p:sldId id="272" r:id="rId5"/>
  </p:sldIdLst>
  <p:sldSz cx="6858000" cy="9144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CCFF"/>
    <a:srgbClr val="33CCFF"/>
    <a:srgbClr val="8ECAFC"/>
    <a:srgbClr val="CCECFF"/>
    <a:srgbClr val="66CCFF"/>
    <a:srgbClr val="66FFFF"/>
    <a:srgbClr val="3399FF"/>
    <a:srgbClr val="FDFFF7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36" y="270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8DE-332D-4379-AF39-DA7761F5B53E}" type="datetimeFigureOut">
              <a:rPr lang="th-TH" smtClean="0"/>
              <a:t>03/02/64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144-1B84-4816-8F64-802A9A5B52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437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8DE-332D-4379-AF39-DA7761F5B53E}" type="datetimeFigureOut">
              <a:rPr lang="th-TH" smtClean="0"/>
              <a:t>03/02/64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144-1B84-4816-8F64-802A9A5B52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092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8DE-332D-4379-AF39-DA7761F5B53E}" type="datetimeFigureOut">
              <a:rPr lang="th-TH" smtClean="0"/>
              <a:t>03/02/64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144-1B84-4816-8F64-802A9A5B52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824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8DE-332D-4379-AF39-DA7761F5B53E}" type="datetimeFigureOut">
              <a:rPr lang="th-TH" smtClean="0"/>
              <a:t>03/02/64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144-1B84-4816-8F64-802A9A5B52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305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8DE-332D-4379-AF39-DA7761F5B53E}" type="datetimeFigureOut">
              <a:rPr lang="th-TH" smtClean="0"/>
              <a:t>03/02/64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144-1B84-4816-8F64-802A9A5B52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797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8DE-332D-4379-AF39-DA7761F5B53E}" type="datetimeFigureOut">
              <a:rPr lang="th-TH" smtClean="0"/>
              <a:t>03/02/64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144-1B84-4816-8F64-802A9A5B52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418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8DE-332D-4379-AF39-DA7761F5B53E}" type="datetimeFigureOut">
              <a:rPr lang="th-TH" smtClean="0"/>
              <a:t>03/02/64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144-1B84-4816-8F64-802A9A5B52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422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8DE-332D-4379-AF39-DA7761F5B53E}" type="datetimeFigureOut">
              <a:rPr lang="th-TH" smtClean="0"/>
              <a:t>03/02/64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144-1B84-4816-8F64-802A9A5B52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296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8DE-332D-4379-AF39-DA7761F5B53E}" type="datetimeFigureOut">
              <a:rPr lang="th-TH" smtClean="0"/>
              <a:t>03/02/64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144-1B84-4816-8F64-802A9A5B52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395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8DE-332D-4379-AF39-DA7761F5B53E}" type="datetimeFigureOut">
              <a:rPr lang="th-TH" smtClean="0"/>
              <a:t>03/02/64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144-1B84-4816-8F64-802A9A5B52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297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08DE-332D-4379-AF39-DA7761F5B53E}" type="datetimeFigureOut">
              <a:rPr lang="th-TH" smtClean="0"/>
              <a:t>03/02/64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4144-1B84-4816-8F64-802A9A5B52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793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908DE-332D-4379-AF39-DA7761F5B53E}" type="datetimeFigureOut">
              <a:rPr lang="th-TH" smtClean="0"/>
              <a:t>03/02/64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F4144-1B84-4816-8F64-802A9A5B52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160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image" Target="../media/image1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udchompu.go.th/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hyperlink" Target="http://www.kudchompu.go.th/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4.jpg"/><Relationship Id="rId9" Type="http://schemas.openxmlformats.org/officeDocument/2006/relationships/image" Target="../media/image19.jpeg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udchompu.go.th/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3.pn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.pn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microsoft.com/office/2007/relationships/hdphoto" Target="../media/hdphoto1.wdp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1.pn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udchompu.go.th/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.pn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.pn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6858000" cy="766834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-1" y="6544029"/>
            <a:ext cx="6873435" cy="2599971"/>
          </a:xfrm>
          <a:custGeom>
            <a:avLst/>
            <a:gdLst>
              <a:gd name="connsiteX0" fmla="*/ 0 w 6858000"/>
              <a:gd name="connsiteY0" fmla="*/ 0 h 1835696"/>
              <a:gd name="connsiteX1" fmla="*/ 6858000 w 6858000"/>
              <a:gd name="connsiteY1" fmla="*/ 0 h 1835696"/>
              <a:gd name="connsiteX2" fmla="*/ 6858000 w 6858000"/>
              <a:gd name="connsiteY2" fmla="*/ 1835696 h 1835696"/>
              <a:gd name="connsiteX3" fmla="*/ 0 w 6858000"/>
              <a:gd name="connsiteY3" fmla="*/ 1835696 h 1835696"/>
              <a:gd name="connsiteX4" fmla="*/ 0 w 6858000"/>
              <a:gd name="connsiteY4" fmla="*/ 0 h 1835696"/>
              <a:gd name="connsiteX0" fmla="*/ 0 w 6871648"/>
              <a:gd name="connsiteY0" fmla="*/ 627797 h 2463493"/>
              <a:gd name="connsiteX1" fmla="*/ 6871648 w 6871648"/>
              <a:gd name="connsiteY1" fmla="*/ 0 h 2463493"/>
              <a:gd name="connsiteX2" fmla="*/ 6858000 w 6871648"/>
              <a:gd name="connsiteY2" fmla="*/ 2463493 h 2463493"/>
              <a:gd name="connsiteX3" fmla="*/ 0 w 6871648"/>
              <a:gd name="connsiteY3" fmla="*/ 2463493 h 2463493"/>
              <a:gd name="connsiteX4" fmla="*/ 0 w 6871648"/>
              <a:gd name="connsiteY4" fmla="*/ 627797 h 2463493"/>
              <a:gd name="connsiteX0" fmla="*/ 0 w 6871648"/>
              <a:gd name="connsiteY0" fmla="*/ 627797 h 2463493"/>
              <a:gd name="connsiteX1" fmla="*/ 6871648 w 6871648"/>
              <a:gd name="connsiteY1" fmla="*/ 0 h 2463493"/>
              <a:gd name="connsiteX2" fmla="*/ 6858000 w 6871648"/>
              <a:gd name="connsiteY2" fmla="*/ 2463493 h 2463493"/>
              <a:gd name="connsiteX3" fmla="*/ 0 w 6871648"/>
              <a:gd name="connsiteY3" fmla="*/ 2463493 h 2463493"/>
              <a:gd name="connsiteX4" fmla="*/ 0 w 6871648"/>
              <a:gd name="connsiteY4" fmla="*/ 627797 h 2463493"/>
              <a:gd name="connsiteX0" fmla="*/ 0 w 6871648"/>
              <a:gd name="connsiteY0" fmla="*/ 627797 h 2463493"/>
              <a:gd name="connsiteX1" fmla="*/ 6871648 w 6871648"/>
              <a:gd name="connsiteY1" fmla="*/ 0 h 2463493"/>
              <a:gd name="connsiteX2" fmla="*/ 6858000 w 6871648"/>
              <a:gd name="connsiteY2" fmla="*/ 2463493 h 2463493"/>
              <a:gd name="connsiteX3" fmla="*/ 0 w 6871648"/>
              <a:gd name="connsiteY3" fmla="*/ 2463493 h 2463493"/>
              <a:gd name="connsiteX4" fmla="*/ 0 w 6871648"/>
              <a:gd name="connsiteY4" fmla="*/ 627797 h 2463493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9313" h="2599971">
                <a:moveTo>
                  <a:pt x="0" y="764275"/>
                </a:moveTo>
                <a:cubicBezTo>
                  <a:pt x="2317788" y="1217395"/>
                  <a:pt x="4662985" y="1260144"/>
                  <a:pt x="6858000" y="0"/>
                </a:cubicBezTo>
                <a:cubicBezTo>
                  <a:pt x="6853451" y="821164"/>
                  <a:pt x="6862549" y="1778807"/>
                  <a:pt x="6858000" y="2599971"/>
                </a:cubicBezTo>
                <a:lnTo>
                  <a:pt x="0" y="2599971"/>
                </a:lnTo>
                <a:lnTo>
                  <a:pt x="0" y="76427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66CC"/>
              </a:solidFill>
            </a:endParaRPr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0000" pressure="10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1321172"/>
            <a:ext cx="5026000" cy="502600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-752" y="6556249"/>
            <a:ext cx="6871648" cy="1520705"/>
          </a:xfrm>
          <a:custGeom>
            <a:avLst/>
            <a:gdLst>
              <a:gd name="connsiteX0" fmla="*/ 0 w 6858000"/>
              <a:gd name="connsiteY0" fmla="*/ 0 h 1224136"/>
              <a:gd name="connsiteX1" fmla="*/ 6858000 w 6858000"/>
              <a:gd name="connsiteY1" fmla="*/ 0 h 1224136"/>
              <a:gd name="connsiteX2" fmla="*/ 6858000 w 6858000"/>
              <a:gd name="connsiteY2" fmla="*/ 1224136 h 1224136"/>
              <a:gd name="connsiteX3" fmla="*/ 0 w 6858000"/>
              <a:gd name="connsiteY3" fmla="*/ 1224136 h 1224136"/>
              <a:gd name="connsiteX4" fmla="*/ 0 w 6858000"/>
              <a:gd name="connsiteY4" fmla="*/ 0 h 1224136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6858000 w 6871648"/>
              <a:gd name="connsiteY2" fmla="*/ 1688160 h 1688160"/>
              <a:gd name="connsiteX3" fmla="*/ 0 w 6871648"/>
              <a:gd name="connsiteY3" fmla="*/ 1688160 h 1688160"/>
              <a:gd name="connsiteX4" fmla="*/ 0 w 6871648"/>
              <a:gd name="connsiteY4" fmla="*/ 464024 h 1688160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6858000 w 6871648"/>
              <a:gd name="connsiteY2" fmla="*/ 1688160 h 1688160"/>
              <a:gd name="connsiteX3" fmla="*/ 0 w 6871648"/>
              <a:gd name="connsiteY3" fmla="*/ 1688160 h 1688160"/>
              <a:gd name="connsiteX4" fmla="*/ 0 w 6871648"/>
              <a:gd name="connsiteY4" fmla="*/ 464024 h 1688160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6858000 w 6871648"/>
              <a:gd name="connsiteY2" fmla="*/ 1688160 h 1688160"/>
              <a:gd name="connsiteX3" fmla="*/ 0 w 6871648"/>
              <a:gd name="connsiteY3" fmla="*/ 1688160 h 1688160"/>
              <a:gd name="connsiteX4" fmla="*/ 0 w 6871648"/>
              <a:gd name="connsiteY4" fmla="*/ 464024 h 1688160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0 w 6871648"/>
              <a:gd name="connsiteY2" fmla="*/ 1688160 h 1688160"/>
              <a:gd name="connsiteX3" fmla="*/ 0 w 6871648"/>
              <a:gd name="connsiteY3" fmla="*/ 464024 h 1688160"/>
              <a:gd name="connsiteX0" fmla="*/ 0 w 6871648"/>
              <a:gd name="connsiteY0" fmla="*/ 464024 h 1838848"/>
              <a:gd name="connsiteX1" fmla="*/ 6871648 w 6871648"/>
              <a:gd name="connsiteY1" fmla="*/ 0 h 1838848"/>
              <a:gd name="connsiteX2" fmla="*/ 0 w 6871648"/>
              <a:gd name="connsiteY2" fmla="*/ 1688160 h 1838848"/>
              <a:gd name="connsiteX3" fmla="*/ 0 w 6871648"/>
              <a:gd name="connsiteY3" fmla="*/ 464024 h 1838848"/>
              <a:gd name="connsiteX0" fmla="*/ 0 w 6871648"/>
              <a:gd name="connsiteY0" fmla="*/ 464024 h 1869091"/>
              <a:gd name="connsiteX1" fmla="*/ 6871648 w 6871648"/>
              <a:gd name="connsiteY1" fmla="*/ 0 h 1869091"/>
              <a:gd name="connsiteX2" fmla="*/ 0 w 6871648"/>
              <a:gd name="connsiteY2" fmla="*/ 1688160 h 1869091"/>
              <a:gd name="connsiteX3" fmla="*/ 0 w 6871648"/>
              <a:gd name="connsiteY3" fmla="*/ 464024 h 1869091"/>
              <a:gd name="connsiteX0" fmla="*/ 0 w 6871648"/>
              <a:gd name="connsiteY0" fmla="*/ 464024 h 1869091"/>
              <a:gd name="connsiteX1" fmla="*/ 6871648 w 6871648"/>
              <a:gd name="connsiteY1" fmla="*/ 0 h 1869091"/>
              <a:gd name="connsiteX2" fmla="*/ 0 w 6871648"/>
              <a:gd name="connsiteY2" fmla="*/ 1688160 h 1869091"/>
              <a:gd name="connsiteX3" fmla="*/ 0 w 6871648"/>
              <a:gd name="connsiteY3" fmla="*/ 464024 h 1869091"/>
              <a:gd name="connsiteX0" fmla="*/ 0 w 6871648"/>
              <a:gd name="connsiteY0" fmla="*/ 464024 h 1869091"/>
              <a:gd name="connsiteX1" fmla="*/ 6871648 w 6871648"/>
              <a:gd name="connsiteY1" fmla="*/ 0 h 1869091"/>
              <a:gd name="connsiteX2" fmla="*/ 0 w 6871648"/>
              <a:gd name="connsiteY2" fmla="*/ 1688160 h 1869091"/>
              <a:gd name="connsiteX3" fmla="*/ 0 w 6871648"/>
              <a:gd name="connsiteY3" fmla="*/ 464024 h 1869091"/>
              <a:gd name="connsiteX0" fmla="*/ 0 w 6871648"/>
              <a:gd name="connsiteY0" fmla="*/ 464024 h 1721469"/>
              <a:gd name="connsiteX1" fmla="*/ 6871648 w 6871648"/>
              <a:gd name="connsiteY1" fmla="*/ 0 h 1721469"/>
              <a:gd name="connsiteX2" fmla="*/ 0 w 6871648"/>
              <a:gd name="connsiteY2" fmla="*/ 1688160 h 1721469"/>
              <a:gd name="connsiteX3" fmla="*/ 0 w 6871648"/>
              <a:gd name="connsiteY3" fmla="*/ 464024 h 1721469"/>
              <a:gd name="connsiteX0" fmla="*/ 0 w 6871648"/>
              <a:gd name="connsiteY0" fmla="*/ 464024 h 1721469"/>
              <a:gd name="connsiteX1" fmla="*/ 6871648 w 6871648"/>
              <a:gd name="connsiteY1" fmla="*/ 0 h 1721469"/>
              <a:gd name="connsiteX2" fmla="*/ 0 w 6871648"/>
              <a:gd name="connsiteY2" fmla="*/ 1688160 h 1721469"/>
              <a:gd name="connsiteX3" fmla="*/ 0 w 6871648"/>
              <a:gd name="connsiteY3" fmla="*/ 464024 h 1721469"/>
              <a:gd name="connsiteX0" fmla="*/ 0 w 6871648"/>
              <a:gd name="connsiteY0" fmla="*/ 464024 h 1694525"/>
              <a:gd name="connsiteX1" fmla="*/ 6871648 w 6871648"/>
              <a:gd name="connsiteY1" fmla="*/ 0 h 1694525"/>
              <a:gd name="connsiteX2" fmla="*/ 0 w 6871648"/>
              <a:gd name="connsiteY2" fmla="*/ 1688160 h 1694525"/>
              <a:gd name="connsiteX3" fmla="*/ 0 w 6871648"/>
              <a:gd name="connsiteY3" fmla="*/ 464024 h 1694525"/>
              <a:gd name="connsiteX0" fmla="*/ 0 w 6871648"/>
              <a:gd name="connsiteY0" fmla="*/ 464024 h 1586242"/>
              <a:gd name="connsiteX1" fmla="*/ 6871648 w 6871648"/>
              <a:gd name="connsiteY1" fmla="*/ 0 h 1586242"/>
              <a:gd name="connsiteX2" fmla="*/ 0 w 6871648"/>
              <a:gd name="connsiteY2" fmla="*/ 1578978 h 1586242"/>
              <a:gd name="connsiteX3" fmla="*/ 0 w 6871648"/>
              <a:gd name="connsiteY3" fmla="*/ 464024 h 1586242"/>
              <a:gd name="connsiteX0" fmla="*/ 0 w 6871648"/>
              <a:gd name="connsiteY0" fmla="*/ 464024 h 1656196"/>
              <a:gd name="connsiteX1" fmla="*/ 6871648 w 6871648"/>
              <a:gd name="connsiteY1" fmla="*/ 0 h 1656196"/>
              <a:gd name="connsiteX2" fmla="*/ 0 w 6871648"/>
              <a:gd name="connsiteY2" fmla="*/ 1578978 h 1656196"/>
              <a:gd name="connsiteX3" fmla="*/ 0 w 6871648"/>
              <a:gd name="connsiteY3" fmla="*/ 464024 h 1656196"/>
              <a:gd name="connsiteX0" fmla="*/ 0 w 6871648"/>
              <a:gd name="connsiteY0" fmla="*/ 464024 h 1660611"/>
              <a:gd name="connsiteX1" fmla="*/ 6871648 w 6871648"/>
              <a:gd name="connsiteY1" fmla="*/ 0 h 1660611"/>
              <a:gd name="connsiteX2" fmla="*/ 0 w 6871648"/>
              <a:gd name="connsiteY2" fmla="*/ 1578978 h 1660611"/>
              <a:gd name="connsiteX3" fmla="*/ 0 w 6871648"/>
              <a:gd name="connsiteY3" fmla="*/ 464024 h 1660611"/>
              <a:gd name="connsiteX0" fmla="*/ 0 w 6871648"/>
              <a:gd name="connsiteY0" fmla="*/ 464024 h 1558632"/>
              <a:gd name="connsiteX1" fmla="*/ 6871648 w 6871648"/>
              <a:gd name="connsiteY1" fmla="*/ 0 h 1558632"/>
              <a:gd name="connsiteX2" fmla="*/ 0 w 6871648"/>
              <a:gd name="connsiteY2" fmla="*/ 1469796 h 1558632"/>
              <a:gd name="connsiteX3" fmla="*/ 0 w 6871648"/>
              <a:gd name="connsiteY3" fmla="*/ 464024 h 1558632"/>
              <a:gd name="connsiteX0" fmla="*/ 0 w 6871648"/>
              <a:gd name="connsiteY0" fmla="*/ 464024 h 1520705"/>
              <a:gd name="connsiteX1" fmla="*/ 6871648 w 6871648"/>
              <a:gd name="connsiteY1" fmla="*/ 0 h 1520705"/>
              <a:gd name="connsiteX2" fmla="*/ 0 w 6871648"/>
              <a:gd name="connsiteY2" fmla="*/ 1428853 h 1520705"/>
              <a:gd name="connsiteX3" fmla="*/ 0 w 6871648"/>
              <a:gd name="connsiteY3" fmla="*/ 464024 h 152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1648" h="1520705">
                <a:moveTo>
                  <a:pt x="0" y="464024"/>
                </a:moveTo>
                <a:cubicBezTo>
                  <a:pt x="2044889" y="1319283"/>
                  <a:pt x="4690281" y="1110018"/>
                  <a:pt x="6871648" y="0"/>
                </a:cubicBezTo>
                <a:cubicBezTo>
                  <a:pt x="4690281" y="985801"/>
                  <a:pt x="3627324" y="1801004"/>
                  <a:pt x="0" y="1428853"/>
                </a:cubicBezTo>
                <a:lnTo>
                  <a:pt x="0" y="464024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-4362" y="168524"/>
            <a:ext cx="6817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ชุด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ปฏิบัติการตรวจตราหมู่บ้านตามคำสั่งเทศบาลตำบลกุด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ที่ 87/2564 ลงวันที่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16 มกราคม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2564 ได้ออกปฏิบัติหน้าที่ตรวจตราหมู่บ้านในเขตตำบลกุด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ทั้ง 19 หมู่บ้านตั้งแต่เวลา 18.00 น.เป็นต้นไป ผลการปฏิบัติหน้าที่การออกตรวจจุดคัดกรอง - จุดตรวจทั้ง 19 หมู่บ้านเป็นไปด้วยความ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เรียบร้อย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7" y="8460432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59743" y="8618119"/>
            <a:ext cx="292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cs typeface="+mj-cs"/>
              </a:rPr>
              <a:t>งานประชาสัมพันธ์เทศบาลตำบลกุด</a:t>
            </a:r>
            <a:r>
              <a:rPr lang="th-TH" sz="1800" dirty="0" err="1" smtClean="0">
                <a:cs typeface="+mj-cs"/>
              </a:rPr>
              <a:t>ชมภู</a:t>
            </a:r>
            <a:endParaRPr lang="th-TH" sz="1800" dirty="0"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05" y="8448344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040583" y="8602729"/>
            <a:ext cx="283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+mj-cs"/>
                <a:hlinkClick r:id="rId6"/>
              </a:rPr>
              <a:t>http://www.kudchompu.go.th/</a:t>
            </a:r>
            <a:endParaRPr lang="th-TH" sz="1600" dirty="0">
              <a:solidFill>
                <a:schemeClr val="bg1"/>
              </a:solidFill>
              <a:cs typeface="+mj-cs"/>
            </a:endParaRPr>
          </a:p>
          <a:p>
            <a:endParaRPr lang="th-TH" sz="1600" dirty="0"/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0" y="999521"/>
            <a:ext cx="2069982" cy="155283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88" y="999520"/>
            <a:ext cx="2069982" cy="1552837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76" y="999521"/>
            <a:ext cx="2071384" cy="155283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176" y="2566100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ชุดปฏิบัติการตรวจตราหมู่บ้านตามคำสั่งเทศบาลตำบลกุด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ที่ 87/2564 ลงวันที่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20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มกราคม 2564 ได้ออกปฏิบัติหน้าที่ตรวจตราหมู่บ้านในเขตตำบลกุด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ทั้ง 19 หมู่บ้านตั้งแต่เวลา 18.00 น.เป็นต้นไป ผลการปฏิบัติหน้าที่การออกตรวจจุดคัดกรอง - จุดตรวจทั้ง 19 หมู่บ้านเป็นไปด้วยความ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เรียบร้อย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0" y="3419872"/>
            <a:ext cx="2069982" cy="1551786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88" y="3419872"/>
            <a:ext cx="2069982" cy="1551786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75" y="3414539"/>
            <a:ext cx="2063145" cy="154666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4624" y="4967838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ชุดปฏิบัติการตรวจตราหมู่บ้านตามคำสั่งเทศบาลตำบลกุด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ที่ 87/2564 ลงวันที่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23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มกราคม 2564 ได้ออกปฏิบัติหน้าที่ตรวจตราหมู่บ้านในเขตตำบลกุด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ทั้ง 19 หมู่บ้านตั้งแต่เวลา 18.00 น.เป็นต้นไป ผลการปฏิบัติหน้าที่การออกตรวจจุดคัดกรอง - จุดตรวจทั้ง 19 หมู่บ้านเป็นไปด้วยความ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เรียบร้อย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9" name="รูปภาพ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5750513"/>
            <a:ext cx="2817417" cy="1269759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544" y="5750513"/>
            <a:ext cx="2817416" cy="1269759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3" y="7128284"/>
            <a:ext cx="2817418" cy="1260140"/>
          </a:xfrm>
          <a:prstGeom prst="rect">
            <a:avLst/>
          </a:prstGeom>
        </p:spPr>
      </p:pic>
      <p:pic>
        <p:nvPicPr>
          <p:cNvPr id="1024" name="รูปภาพ 10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544" y="7124226"/>
            <a:ext cx="2809818" cy="126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6858000" cy="766834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-1" y="6544029"/>
            <a:ext cx="6873435" cy="2599971"/>
          </a:xfrm>
          <a:custGeom>
            <a:avLst/>
            <a:gdLst>
              <a:gd name="connsiteX0" fmla="*/ 0 w 6858000"/>
              <a:gd name="connsiteY0" fmla="*/ 0 h 1835696"/>
              <a:gd name="connsiteX1" fmla="*/ 6858000 w 6858000"/>
              <a:gd name="connsiteY1" fmla="*/ 0 h 1835696"/>
              <a:gd name="connsiteX2" fmla="*/ 6858000 w 6858000"/>
              <a:gd name="connsiteY2" fmla="*/ 1835696 h 1835696"/>
              <a:gd name="connsiteX3" fmla="*/ 0 w 6858000"/>
              <a:gd name="connsiteY3" fmla="*/ 1835696 h 1835696"/>
              <a:gd name="connsiteX4" fmla="*/ 0 w 6858000"/>
              <a:gd name="connsiteY4" fmla="*/ 0 h 1835696"/>
              <a:gd name="connsiteX0" fmla="*/ 0 w 6871648"/>
              <a:gd name="connsiteY0" fmla="*/ 627797 h 2463493"/>
              <a:gd name="connsiteX1" fmla="*/ 6871648 w 6871648"/>
              <a:gd name="connsiteY1" fmla="*/ 0 h 2463493"/>
              <a:gd name="connsiteX2" fmla="*/ 6858000 w 6871648"/>
              <a:gd name="connsiteY2" fmla="*/ 2463493 h 2463493"/>
              <a:gd name="connsiteX3" fmla="*/ 0 w 6871648"/>
              <a:gd name="connsiteY3" fmla="*/ 2463493 h 2463493"/>
              <a:gd name="connsiteX4" fmla="*/ 0 w 6871648"/>
              <a:gd name="connsiteY4" fmla="*/ 627797 h 2463493"/>
              <a:gd name="connsiteX0" fmla="*/ 0 w 6871648"/>
              <a:gd name="connsiteY0" fmla="*/ 627797 h 2463493"/>
              <a:gd name="connsiteX1" fmla="*/ 6871648 w 6871648"/>
              <a:gd name="connsiteY1" fmla="*/ 0 h 2463493"/>
              <a:gd name="connsiteX2" fmla="*/ 6858000 w 6871648"/>
              <a:gd name="connsiteY2" fmla="*/ 2463493 h 2463493"/>
              <a:gd name="connsiteX3" fmla="*/ 0 w 6871648"/>
              <a:gd name="connsiteY3" fmla="*/ 2463493 h 2463493"/>
              <a:gd name="connsiteX4" fmla="*/ 0 w 6871648"/>
              <a:gd name="connsiteY4" fmla="*/ 627797 h 2463493"/>
              <a:gd name="connsiteX0" fmla="*/ 0 w 6871648"/>
              <a:gd name="connsiteY0" fmla="*/ 627797 h 2463493"/>
              <a:gd name="connsiteX1" fmla="*/ 6871648 w 6871648"/>
              <a:gd name="connsiteY1" fmla="*/ 0 h 2463493"/>
              <a:gd name="connsiteX2" fmla="*/ 6858000 w 6871648"/>
              <a:gd name="connsiteY2" fmla="*/ 2463493 h 2463493"/>
              <a:gd name="connsiteX3" fmla="*/ 0 w 6871648"/>
              <a:gd name="connsiteY3" fmla="*/ 2463493 h 2463493"/>
              <a:gd name="connsiteX4" fmla="*/ 0 w 6871648"/>
              <a:gd name="connsiteY4" fmla="*/ 627797 h 2463493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9313" h="2599971">
                <a:moveTo>
                  <a:pt x="0" y="764275"/>
                </a:moveTo>
                <a:cubicBezTo>
                  <a:pt x="2317788" y="1217395"/>
                  <a:pt x="4662985" y="1260144"/>
                  <a:pt x="6858000" y="0"/>
                </a:cubicBezTo>
                <a:cubicBezTo>
                  <a:pt x="6853451" y="821164"/>
                  <a:pt x="6862549" y="1778807"/>
                  <a:pt x="6858000" y="2599971"/>
                </a:cubicBezTo>
                <a:lnTo>
                  <a:pt x="0" y="2599971"/>
                </a:lnTo>
                <a:lnTo>
                  <a:pt x="0" y="76427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66CC"/>
              </a:solidFill>
            </a:endParaRPr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0000" pressure="10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1321172"/>
            <a:ext cx="5026000" cy="502600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-752" y="6556249"/>
            <a:ext cx="6871648" cy="1520705"/>
          </a:xfrm>
          <a:custGeom>
            <a:avLst/>
            <a:gdLst>
              <a:gd name="connsiteX0" fmla="*/ 0 w 6858000"/>
              <a:gd name="connsiteY0" fmla="*/ 0 h 1224136"/>
              <a:gd name="connsiteX1" fmla="*/ 6858000 w 6858000"/>
              <a:gd name="connsiteY1" fmla="*/ 0 h 1224136"/>
              <a:gd name="connsiteX2" fmla="*/ 6858000 w 6858000"/>
              <a:gd name="connsiteY2" fmla="*/ 1224136 h 1224136"/>
              <a:gd name="connsiteX3" fmla="*/ 0 w 6858000"/>
              <a:gd name="connsiteY3" fmla="*/ 1224136 h 1224136"/>
              <a:gd name="connsiteX4" fmla="*/ 0 w 6858000"/>
              <a:gd name="connsiteY4" fmla="*/ 0 h 1224136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6858000 w 6871648"/>
              <a:gd name="connsiteY2" fmla="*/ 1688160 h 1688160"/>
              <a:gd name="connsiteX3" fmla="*/ 0 w 6871648"/>
              <a:gd name="connsiteY3" fmla="*/ 1688160 h 1688160"/>
              <a:gd name="connsiteX4" fmla="*/ 0 w 6871648"/>
              <a:gd name="connsiteY4" fmla="*/ 464024 h 1688160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6858000 w 6871648"/>
              <a:gd name="connsiteY2" fmla="*/ 1688160 h 1688160"/>
              <a:gd name="connsiteX3" fmla="*/ 0 w 6871648"/>
              <a:gd name="connsiteY3" fmla="*/ 1688160 h 1688160"/>
              <a:gd name="connsiteX4" fmla="*/ 0 w 6871648"/>
              <a:gd name="connsiteY4" fmla="*/ 464024 h 1688160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6858000 w 6871648"/>
              <a:gd name="connsiteY2" fmla="*/ 1688160 h 1688160"/>
              <a:gd name="connsiteX3" fmla="*/ 0 w 6871648"/>
              <a:gd name="connsiteY3" fmla="*/ 1688160 h 1688160"/>
              <a:gd name="connsiteX4" fmla="*/ 0 w 6871648"/>
              <a:gd name="connsiteY4" fmla="*/ 464024 h 1688160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0 w 6871648"/>
              <a:gd name="connsiteY2" fmla="*/ 1688160 h 1688160"/>
              <a:gd name="connsiteX3" fmla="*/ 0 w 6871648"/>
              <a:gd name="connsiteY3" fmla="*/ 464024 h 1688160"/>
              <a:gd name="connsiteX0" fmla="*/ 0 w 6871648"/>
              <a:gd name="connsiteY0" fmla="*/ 464024 h 1838848"/>
              <a:gd name="connsiteX1" fmla="*/ 6871648 w 6871648"/>
              <a:gd name="connsiteY1" fmla="*/ 0 h 1838848"/>
              <a:gd name="connsiteX2" fmla="*/ 0 w 6871648"/>
              <a:gd name="connsiteY2" fmla="*/ 1688160 h 1838848"/>
              <a:gd name="connsiteX3" fmla="*/ 0 w 6871648"/>
              <a:gd name="connsiteY3" fmla="*/ 464024 h 1838848"/>
              <a:gd name="connsiteX0" fmla="*/ 0 w 6871648"/>
              <a:gd name="connsiteY0" fmla="*/ 464024 h 1869091"/>
              <a:gd name="connsiteX1" fmla="*/ 6871648 w 6871648"/>
              <a:gd name="connsiteY1" fmla="*/ 0 h 1869091"/>
              <a:gd name="connsiteX2" fmla="*/ 0 w 6871648"/>
              <a:gd name="connsiteY2" fmla="*/ 1688160 h 1869091"/>
              <a:gd name="connsiteX3" fmla="*/ 0 w 6871648"/>
              <a:gd name="connsiteY3" fmla="*/ 464024 h 1869091"/>
              <a:gd name="connsiteX0" fmla="*/ 0 w 6871648"/>
              <a:gd name="connsiteY0" fmla="*/ 464024 h 1869091"/>
              <a:gd name="connsiteX1" fmla="*/ 6871648 w 6871648"/>
              <a:gd name="connsiteY1" fmla="*/ 0 h 1869091"/>
              <a:gd name="connsiteX2" fmla="*/ 0 w 6871648"/>
              <a:gd name="connsiteY2" fmla="*/ 1688160 h 1869091"/>
              <a:gd name="connsiteX3" fmla="*/ 0 w 6871648"/>
              <a:gd name="connsiteY3" fmla="*/ 464024 h 1869091"/>
              <a:gd name="connsiteX0" fmla="*/ 0 w 6871648"/>
              <a:gd name="connsiteY0" fmla="*/ 464024 h 1869091"/>
              <a:gd name="connsiteX1" fmla="*/ 6871648 w 6871648"/>
              <a:gd name="connsiteY1" fmla="*/ 0 h 1869091"/>
              <a:gd name="connsiteX2" fmla="*/ 0 w 6871648"/>
              <a:gd name="connsiteY2" fmla="*/ 1688160 h 1869091"/>
              <a:gd name="connsiteX3" fmla="*/ 0 w 6871648"/>
              <a:gd name="connsiteY3" fmla="*/ 464024 h 1869091"/>
              <a:gd name="connsiteX0" fmla="*/ 0 w 6871648"/>
              <a:gd name="connsiteY0" fmla="*/ 464024 h 1721469"/>
              <a:gd name="connsiteX1" fmla="*/ 6871648 w 6871648"/>
              <a:gd name="connsiteY1" fmla="*/ 0 h 1721469"/>
              <a:gd name="connsiteX2" fmla="*/ 0 w 6871648"/>
              <a:gd name="connsiteY2" fmla="*/ 1688160 h 1721469"/>
              <a:gd name="connsiteX3" fmla="*/ 0 w 6871648"/>
              <a:gd name="connsiteY3" fmla="*/ 464024 h 1721469"/>
              <a:gd name="connsiteX0" fmla="*/ 0 w 6871648"/>
              <a:gd name="connsiteY0" fmla="*/ 464024 h 1721469"/>
              <a:gd name="connsiteX1" fmla="*/ 6871648 w 6871648"/>
              <a:gd name="connsiteY1" fmla="*/ 0 h 1721469"/>
              <a:gd name="connsiteX2" fmla="*/ 0 w 6871648"/>
              <a:gd name="connsiteY2" fmla="*/ 1688160 h 1721469"/>
              <a:gd name="connsiteX3" fmla="*/ 0 w 6871648"/>
              <a:gd name="connsiteY3" fmla="*/ 464024 h 1721469"/>
              <a:gd name="connsiteX0" fmla="*/ 0 w 6871648"/>
              <a:gd name="connsiteY0" fmla="*/ 464024 h 1694525"/>
              <a:gd name="connsiteX1" fmla="*/ 6871648 w 6871648"/>
              <a:gd name="connsiteY1" fmla="*/ 0 h 1694525"/>
              <a:gd name="connsiteX2" fmla="*/ 0 w 6871648"/>
              <a:gd name="connsiteY2" fmla="*/ 1688160 h 1694525"/>
              <a:gd name="connsiteX3" fmla="*/ 0 w 6871648"/>
              <a:gd name="connsiteY3" fmla="*/ 464024 h 1694525"/>
              <a:gd name="connsiteX0" fmla="*/ 0 w 6871648"/>
              <a:gd name="connsiteY0" fmla="*/ 464024 h 1586242"/>
              <a:gd name="connsiteX1" fmla="*/ 6871648 w 6871648"/>
              <a:gd name="connsiteY1" fmla="*/ 0 h 1586242"/>
              <a:gd name="connsiteX2" fmla="*/ 0 w 6871648"/>
              <a:gd name="connsiteY2" fmla="*/ 1578978 h 1586242"/>
              <a:gd name="connsiteX3" fmla="*/ 0 w 6871648"/>
              <a:gd name="connsiteY3" fmla="*/ 464024 h 1586242"/>
              <a:gd name="connsiteX0" fmla="*/ 0 w 6871648"/>
              <a:gd name="connsiteY0" fmla="*/ 464024 h 1656196"/>
              <a:gd name="connsiteX1" fmla="*/ 6871648 w 6871648"/>
              <a:gd name="connsiteY1" fmla="*/ 0 h 1656196"/>
              <a:gd name="connsiteX2" fmla="*/ 0 w 6871648"/>
              <a:gd name="connsiteY2" fmla="*/ 1578978 h 1656196"/>
              <a:gd name="connsiteX3" fmla="*/ 0 w 6871648"/>
              <a:gd name="connsiteY3" fmla="*/ 464024 h 1656196"/>
              <a:gd name="connsiteX0" fmla="*/ 0 w 6871648"/>
              <a:gd name="connsiteY0" fmla="*/ 464024 h 1660611"/>
              <a:gd name="connsiteX1" fmla="*/ 6871648 w 6871648"/>
              <a:gd name="connsiteY1" fmla="*/ 0 h 1660611"/>
              <a:gd name="connsiteX2" fmla="*/ 0 w 6871648"/>
              <a:gd name="connsiteY2" fmla="*/ 1578978 h 1660611"/>
              <a:gd name="connsiteX3" fmla="*/ 0 w 6871648"/>
              <a:gd name="connsiteY3" fmla="*/ 464024 h 1660611"/>
              <a:gd name="connsiteX0" fmla="*/ 0 w 6871648"/>
              <a:gd name="connsiteY0" fmla="*/ 464024 h 1558632"/>
              <a:gd name="connsiteX1" fmla="*/ 6871648 w 6871648"/>
              <a:gd name="connsiteY1" fmla="*/ 0 h 1558632"/>
              <a:gd name="connsiteX2" fmla="*/ 0 w 6871648"/>
              <a:gd name="connsiteY2" fmla="*/ 1469796 h 1558632"/>
              <a:gd name="connsiteX3" fmla="*/ 0 w 6871648"/>
              <a:gd name="connsiteY3" fmla="*/ 464024 h 1558632"/>
              <a:gd name="connsiteX0" fmla="*/ 0 w 6871648"/>
              <a:gd name="connsiteY0" fmla="*/ 464024 h 1520705"/>
              <a:gd name="connsiteX1" fmla="*/ 6871648 w 6871648"/>
              <a:gd name="connsiteY1" fmla="*/ 0 h 1520705"/>
              <a:gd name="connsiteX2" fmla="*/ 0 w 6871648"/>
              <a:gd name="connsiteY2" fmla="*/ 1428853 h 1520705"/>
              <a:gd name="connsiteX3" fmla="*/ 0 w 6871648"/>
              <a:gd name="connsiteY3" fmla="*/ 464024 h 152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1648" h="1520705">
                <a:moveTo>
                  <a:pt x="0" y="464024"/>
                </a:moveTo>
                <a:cubicBezTo>
                  <a:pt x="2044889" y="1319283"/>
                  <a:pt x="4690281" y="1110018"/>
                  <a:pt x="6871648" y="0"/>
                </a:cubicBezTo>
                <a:cubicBezTo>
                  <a:pt x="4690281" y="985801"/>
                  <a:pt x="3627324" y="1801004"/>
                  <a:pt x="0" y="1428853"/>
                </a:cubicBezTo>
                <a:lnTo>
                  <a:pt x="0" y="464024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70317" y="323528"/>
            <a:ext cx="68133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ให้ความรู้แก่ประชาชน โดยรถประชาสัมพันธ์เคลื่อนที่ การเฝ้าระวังและป้องกันโรคติดเชื้อ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โคโรน่า 2019 (โค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วิค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-19) แก่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ประชาชนในพื้นที่ตำบลกุด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สามารถ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สอบถามข้อมูลได้ที่ สำนักงานสาธารณสุขอำเภอ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โทร. 045-441093</a:t>
            </a:r>
          </a:p>
          <a:p>
            <a:endParaRPr lang="th-TH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7" y="1187624"/>
            <a:ext cx="2112235" cy="1584176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88" y="1187624"/>
            <a:ext cx="2112235" cy="1584176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34" y="1187624"/>
            <a:ext cx="2112234" cy="15841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600" y="2915816"/>
            <a:ext cx="6683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25 มกราคม 2564 เวลา 09.00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น. นาย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ปลัดเทศบาล ปฏิบัติหน้าที่นายกเทศมนตรีตำบลกุด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เป็นประธานเปิดโครงการฝึกอบรมเพิ่มพูนความรู้ ความเข้าใจและพัฒนาทักษะการต่อเรือไฟเบอร์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กลาส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สู่มืออาชีพ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นางสาว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นภ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ษร โพธิ์งาม รองปลัดเทศบาลเป็นผู้กล่าวรายงานในโครงการดังกล่าวฯ พร้อมด้วยนายนิยม สายเสนา ประธานสภาฯ คณะสมาชิกสภาเทศบาล ฯ พนักงาน เจ้าหน้าที่เทศบาลตำบลกุด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ณ ศูนย์ช่างประจำชุมชนเทิดไท้องค์ราชัน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  <a:p>
            <a:endParaRPr lang="th-TH" dirty="0"/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3" y="4271022"/>
            <a:ext cx="2132459" cy="1597122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05" y="4277521"/>
            <a:ext cx="2123780" cy="1590623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3" y="6071221"/>
            <a:ext cx="2132459" cy="1597123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70" y="6071221"/>
            <a:ext cx="2101221" cy="1597123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69" y="4277521"/>
            <a:ext cx="2123781" cy="1590623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2705" y="6071221"/>
            <a:ext cx="2098302" cy="15971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7" y="8460432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59743" y="8618119"/>
            <a:ext cx="292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cs typeface="+mj-cs"/>
              </a:rPr>
              <a:t>งานประชาสัมพันธ์เทศบาลตำบลกุด</a:t>
            </a:r>
            <a:r>
              <a:rPr lang="th-TH" sz="1800" dirty="0" err="1" smtClean="0">
                <a:cs typeface="+mj-cs"/>
              </a:rPr>
              <a:t>ชมภู</a:t>
            </a:r>
            <a:endParaRPr lang="th-TH" sz="1800" dirty="0"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05" y="8448344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040583" y="8602729"/>
            <a:ext cx="283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+mj-cs"/>
                <a:hlinkClick r:id="rId15"/>
              </a:rPr>
              <a:t>http://www.kudchompu.go.th/</a:t>
            </a:r>
            <a:endParaRPr lang="th-TH" sz="1600" dirty="0">
              <a:solidFill>
                <a:schemeClr val="bg1"/>
              </a:solidFill>
              <a:cs typeface="+mj-cs"/>
            </a:endParaRPr>
          </a:p>
          <a:p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23992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6858000" cy="766834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-1" y="6544029"/>
            <a:ext cx="6873435" cy="2599971"/>
          </a:xfrm>
          <a:custGeom>
            <a:avLst/>
            <a:gdLst>
              <a:gd name="connsiteX0" fmla="*/ 0 w 6858000"/>
              <a:gd name="connsiteY0" fmla="*/ 0 h 1835696"/>
              <a:gd name="connsiteX1" fmla="*/ 6858000 w 6858000"/>
              <a:gd name="connsiteY1" fmla="*/ 0 h 1835696"/>
              <a:gd name="connsiteX2" fmla="*/ 6858000 w 6858000"/>
              <a:gd name="connsiteY2" fmla="*/ 1835696 h 1835696"/>
              <a:gd name="connsiteX3" fmla="*/ 0 w 6858000"/>
              <a:gd name="connsiteY3" fmla="*/ 1835696 h 1835696"/>
              <a:gd name="connsiteX4" fmla="*/ 0 w 6858000"/>
              <a:gd name="connsiteY4" fmla="*/ 0 h 1835696"/>
              <a:gd name="connsiteX0" fmla="*/ 0 w 6871648"/>
              <a:gd name="connsiteY0" fmla="*/ 627797 h 2463493"/>
              <a:gd name="connsiteX1" fmla="*/ 6871648 w 6871648"/>
              <a:gd name="connsiteY1" fmla="*/ 0 h 2463493"/>
              <a:gd name="connsiteX2" fmla="*/ 6858000 w 6871648"/>
              <a:gd name="connsiteY2" fmla="*/ 2463493 h 2463493"/>
              <a:gd name="connsiteX3" fmla="*/ 0 w 6871648"/>
              <a:gd name="connsiteY3" fmla="*/ 2463493 h 2463493"/>
              <a:gd name="connsiteX4" fmla="*/ 0 w 6871648"/>
              <a:gd name="connsiteY4" fmla="*/ 627797 h 2463493"/>
              <a:gd name="connsiteX0" fmla="*/ 0 w 6871648"/>
              <a:gd name="connsiteY0" fmla="*/ 627797 h 2463493"/>
              <a:gd name="connsiteX1" fmla="*/ 6871648 w 6871648"/>
              <a:gd name="connsiteY1" fmla="*/ 0 h 2463493"/>
              <a:gd name="connsiteX2" fmla="*/ 6858000 w 6871648"/>
              <a:gd name="connsiteY2" fmla="*/ 2463493 h 2463493"/>
              <a:gd name="connsiteX3" fmla="*/ 0 w 6871648"/>
              <a:gd name="connsiteY3" fmla="*/ 2463493 h 2463493"/>
              <a:gd name="connsiteX4" fmla="*/ 0 w 6871648"/>
              <a:gd name="connsiteY4" fmla="*/ 627797 h 2463493"/>
              <a:gd name="connsiteX0" fmla="*/ 0 w 6871648"/>
              <a:gd name="connsiteY0" fmla="*/ 627797 h 2463493"/>
              <a:gd name="connsiteX1" fmla="*/ 6871648 w 6871648"/>
              <a:gd name="connsiteY1" fmla="*/ 0 h 2463493"/>
              <a:gd name="connsiteX2" fmla="*/ 6858000 w 6871648"/>
              <a:gd name="connsiteY2" fmla="*/ 2463493 h 2463493"/>
              <a:gd name="connsiteX3" fmla="*/ 0 w 6871648"/>
              <a:gd name="connsiteY3" fmla="*/ 2463493 h 2463493"/>
              <a:gd name="connsiteX4" fmla="*/ 0 w 6871648"/>
              <a:gd name="connsiteY4" fmla="*/ 627797 h 2463493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9313" h="2599971">
                <a:moveTo>
                  <a:pt x="0" y="764275"/>
                </a:moveTo>
                <a:cubicBezTo>
                  <a:pt x="2317788" y="1217395"/>
                  <a:pt x="4662985" y="1260144"/>
                  <a:pt x="6858000" y="0"/>
                </a:cubicBezTo>
                <a:cubicBezTo>
                  <a:pt x="6853451" y="821164"/>
                  <a:pt x="6862549" y="1778807"/>
                  <a:pt x="6858000" y="2599971"/>
                </a:cubicBezTo>
                <a:lnTo>
                  <a:pt x="0" y="2599971"/>
                </a:lnTo>
                <a:lnTo>
                  <a:pt x="0" y="76427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66CC"/>
              </a:solidFill>
            </a:endParaRPr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0000" pressure="10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1321172"/>
            <a:ext cx="5026000" cy="502600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-752" y="6556249"/>
            <a:ext cx="6871648" cy="1520705"/>
          </a:xfrm>
          <a:custGeom>
            <a:avLst/>
            <a:gdLst>
              <a:gd name="connsiteX0" fmla="*/ 0 w 6858000"/>
              <a:gd name="connsiteY0" fmla="*/ 0 h 1224136"/>
              <a:gd name="connsiteX1" fmla="*/ 6858000 w 6858000"/>
              <a:gd name="connsiteY1" fmla="*/ 0 h 1224136"/>
              <a:gd name="connsiteX2" fmla="*/ 6858000 w 6858000"/>
              <a:gd name="connsiteY2" fmla="*/ 1224136 h 1224136"/>
              <a:gd name="connsiteX3" fmla="*/ 0 w 6858000"/>
              <a:gd name="connsiteY3" fmla="*/ 1224136 h 1224136"/>
              <a:gd name="connsiteX4" fmla="*/ 0 w 6858000"/>
              <a:gd name="connsiteY4" fmla="*/ 0 h 1224136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6858000 w 6871648"/>
              <a:gd name="connsiteY2" fmla="*/ 1688160 h 1688160"/>
              <a:gd name="connsiteX3" fmla="*/ 0 w 6871648"/>
              <a:gd name="connsiteY3" fmla="*/ 1688160 h 1688160"/>
              <a:gd name="connsiteX4" fmla="*/ 0 w 6871648"/>
              <a:gd name="connsiteY4" fmla="*/ 464024 h 1688160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6858000 w 6871648"/>
              <a:gd name="connsiteY2" fmla="*/ 1688160 h 1688160"/>
              <a:gd name="connsiteX3" fmla="*/ 0 w 6871648"/>
              <a:gd name="connsiteY3" fmla="*/ 1688160 h 1688160"/>
              <a:gd name="connsiteX4" fmla="*/ 0 w 6871648"/>
              <a:gd name="connsiteY4" fmla="*/ 464024 h 1688160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6858000 w 6871648"/>
              <a:gd name="connsiteY2" fmla="*/ 1688160 h 1688160"/>
              <a:gd name="connsiteX3" fmla="*/ 0 w 6871648"/>
              <a:gd name="connsiteY3" fmla="*/ 1688160 h 1688160"/>
              <a:gd name="connsiteX4" fmla="*/ 0 w 6871648"/>
              <a:gd name="connsiteY4" fmla="*/ 464024 h 1688160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0 w 6871648"/>
              <a:gd name="connsiteY2" fmla="*/ 1688160 h 1688160"/>
              <a:gd name="connsiteX3" fmla="*/ 0 w 6871648"/>
              <a:gd name="connsiteY3" fmla="*/ 464024 h 1688160"/>
              <a:gd name="connsiteX0" fmla="*/ 0 w 6871648"/>
              <a:gd name="connsiteY0" fmla="*/ 464024 h 1838848"/>
              <a:gd name="connsiteX1" fmla="*/ 6871648 w 6871648"/>
              <a:gd name="connsiteY1" fmla="*/ 0 h 1838848"/>
              <a:gd name="connsiteX2" fmla="*/ 0 w 6871648"/>
              <a:gd name="connsiteY2" fmla="*/ 1688160 h 1838848"/>
              <a:gd name="connsiteX3" fmla="*/ 0 w 6871648"/>
              <a:gd name="connsiteY3" fmla="*/ 464024 h 1838848"/>
              <a:gd name="connsiteX0" fmla="*/ 0 w 6871648"/>
              <a:gd name="connsiteY0" fmla="*/ 464024 h 1869091"/>
              <a:gd name="connsiteX1" fmla="*/ 6871648 w 6871648"/>
              <a:gd name="connsiteY1" fmla="*/ 0 h 1869091"/>
              <a:gd name="connsiteX2" fmla="*/ 0 w 6871648"/>
              <a:gd name="connsiteY2" fmla="*/ 1688160 h 1869091"/>
              <a:gd name="connsiteX3" fmla="*/ 0 w 6871648"/>
              <a:gd name="connsiteY3" fmla="*/ 464024 h 1869091"/>
              <a:gd name="connsiteX0" fmla="*/ 0 w 6871648"/>
              <a:gd name="connsiteY0" fmla="*/ 464024 h 1869091"/>
              <a:gd name="connsiteX1" fmla="*/ 6871648 w 6871648"/>
              <a:gd name="connsiteY1" fmla="*/ 0 h 1869091"/>
              <a:gd name="connsiteX2" fmla="*/ 0 w 6871648"/>
              <a:gd name="connsiteY2" fmla="*/ 1688160 h 1869091"/>
              <a:gd name="connsiteX3" fmla="*/ 0 w 6871648"/>
              <a:gd name="connsiteY3" fmla="*/ 464024 h 1869091"/>
              <a:gd name="connsiteX0" fmla="*/ 0 w 6871648"/>
              <a:gd name="connsiteY0" fmla="*/ 464024 h 1869091"/>
              <a:gd name="connsiteX1" fmla="*/ 6871648 w 6871648"/>
              <a:gd name="connsiteY1" fmla="*/ 0 h 1869091"/>
              <a:gd name="connsiteX2" fmla="*/ 0 w 6871648"/>
              <a:gd name="connsiteY2" fmla="*/ 1688160 h 1869091"/>
              <a:gd name="connsiteX3" fmla="*/ 0 w 6871648"/>
              <a:gd name="connsiteY3" fmla="*/ 464024 h 1869091"/>
              <a:gd name="connsiteX0" fmla="*/ 0 w 6871648"/>
              <a:gd name="connsiteY0" fmla="*/ 464024 h 1721469"/>
              <a:gd name="connsiteX1" fmla="*/ 6871648 w 6871648"/>
              <a:gd name="connsiteY1" fmla="*/ 0 h 1721469"/>
              <a:gd name="connsiteX2" fmla="*/ 0 w 6871648"/>
              <a:gd name="connsiteY2" fmla="*/ 1688160 h 1721469"/>
              <a:gd name="connsiteX3" fmla="*/ 0 w 6871648"/>
              <a:gd name="connsiteY3" fmla="*/ 464024 h 1721469"/>
              <a:gd name="connsiteX0" fmla="*/ 0 w 6871648"/>
              <a:gd name="connsiteY0" fmla="*/ 464024 h 1721469"/>
              <a:gd name="connsiteX1" fmla="*/ 6871648 w 6871648"/>
              <a:gd name="connsiteY1" fmla="*/ 0 h 1721469"/>
              <a:gd name="connsiteX2" fmla="*/ 0 w 6871648"/>
              <a:gd name="connsiteY2" fmla="*/ 1688160 h 1721469"/>
              <a:gd name="connsiteX3" fmla="*/ 0 w 6871648"/>
              <a:gd name="connsiteY3" fmla="*/ 464024 h 1721469"/>
              <a:gd name="connsiteX0" fmla="*/ 0 w 6871648"/>
              <a:gd name="connsiteY0" fmla="*/ 464024 h 1694525"/>
              <a:gd name="connsiteX1" fmla="*/ 6871648 w 6871648"/>
              <a:gd name="connsiteY1" fmla="*/ 0 h 1694525"/>
              <a:gd name="connsiteX2" fmla="*/ 0 w 6871648"/>
              <a:gd name="connsiteY2" fmla="*/ 1688160 h 1694525"/>
              <a:gd name="connsiteX3" fmla="*/ 0 w 6871648"/>
              <a:gd name="connsiteY3" fmla="*/ 464024 h 1694525"/>
              <a:gd name="connsiteX0" fmla="*/ 0 w 6871648"/>
              <a:gd name="connsiteY0" fmla="*/ 464024 h 1586242"/>
              <a:gd name="connsiteX1" fmla="*/ 6871648 w 6871648"/>
              <a:gd name="connsiteY1" fmla="*/ 0 h 1586242"/>
              <a:gd name="connsiteX2" fmla="*/ 0 w 6871648"/>
              <a:gd name="connsiteY2" fmla="*/ 1578978 h 1586242"/>
              <a:gd name="connsiteX3" fmla="*/ 0 w 6871648"/>
              <a:gd name="connsiteY3" fmla="*/ 464024 h 1586242"/>
              <a:gd name="connsiteX0" fmla="*/ 0 w 6871648"/>
              <a:gd name="connsiteY0" fmla="*/ 464024 h 1656196"/>
              <a:gd name="connsiteX1" fmla="*/ 6871648 w 6871648"/>
              <a:gd name="connsiteY1" fmla="*/ 0 h 1656196"/>
              <a:gd name="connsiteX2" fmla="*/ 0 w 6871648"/>
              <a:gd name="connsiteY2" fmla="*/ 1578978 h 1656196"/>
              <a:gd name="connsiteX3" fmla="*/ 0 w 6871648"/>
              <a:gd name="connsiteY3" fmla="*/ 464024 h 1656196"/>
              <a:gd name="connsiteX0" fmla="*/ 0 w 6871648"/>
              <a:gd name="connsiteY0" fmla="*/ 464024 h 1660611"/>
              <a:gd name="connsiteX1" fmla="*/ 6871648 w 6871648"/>
              <a:gd name="connsiteY1" fmla="*/ 0 h 1660611"/>
              <a:gd name="connsiteX2" fmla="*/ 0 w 6871648"/>
              <a:gd name="connsiteY2" fmla="*/ 1578978 h 1660611"/>
              <a:gd name="connsiteX3" fmla="*/ 0 w 6871648"/>
              <a:gd name="connsiteY3" fmla="*/ 464024 h 1660611"/>
              <a:gd name="connsiteX0" fmla="*/ 0 w 6871648"/>
              <a:gd name="connsiteY0" fmla="*/ 464024 h 1558632"/>
              <a:gd name="connsiteX1" fmla="*/ 6871648 w 6871648"/>
              <a:gd name="connsiteY1" fmla="*/ 0 h 1558632"/>
              <a:gd name="connsiteX2" fmla="*/ 0 w 6871648"/>
              <a:gd name="connsiteY2" fmla="*/ 1469796 h 1558632"/>
              <a:gd name="connsiteX3" fmla="*/ 0 w 6871648"/>
              <a:gd name="connsiteY3" fmla="*/ 464024 h 1558632"/>
              <a:gd name="connsiteX0" fmla="*/ 0 w 6871648"/>
              <a:gd name="connsiteY0" fmla="*/ 464024 h 1520705"/>
              <a:gd name="connsiteX1" fmla="*/ 6871648 w 6871648"/>
              <a:gd name="connsiteY1" fmla="*/ 0 h 1520705"/>
              <a:gd name="connsiteX2" fmla="*/ 0 w 6871648"/>
              <a:gd name="connsiteY2" fmla="*/ 1428853 h 1520705"/>
              <a:gd name="connsiteX3" fmla="*/ 0 w 6871648"/>
              <a:gd name="connsiteY3" fmla="*/ 464024 h 152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1648" h="1520705">
                <a:moveTo>
                  <a:pt x="0" y="464024"/>
                </a:moveTo>
                <a:cubicBezTo>
                  <a:pt x="2044889" y="1319283"/>
                  <a:pt x="4690281" y="1110018"/>
                  <a:pt x="6871648" y="0"/>
                </a:cubicBezTo>
                <a:cubicBezTo>
                  <a:pt x="4690281" y="985801"/>
                  <a:pt x="3627324" y="1801004"/>
                  <a:pt x="0" y="1428853"/>
                </a:cubicBezTo>
                <a:lnTo>
                  <a:pt x="0" y="464024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-34348" y="184648"/>
            <a:ext cx="69266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25 มกราคม พ.ศ. 2564 เวลา 09.00 น.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นายธฤติ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ประสานสอน ผู้ตรวจราชการกระทรวงศึกษาธิการ นายสัญญา แสนทวีสุข</a:t>
            </a:r>
          </a:p>
          <a:p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ผอ.รร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.ราชประชานุเคราะห์ 32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อุบลราชธานี ได้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ตรวจเยี่ยมให้กำลังใจ เด็กชายที่ฐานะยากจน ในเขตพื้นที่ตำบลกุด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บ้าน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คำเม็ก หมู่ที่ 2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มีนาย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เศรษฐ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มาตย์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ปลัดเทศบาล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ปฏิบัติ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หน้าที่ นายกเทศมนตรี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นายนิยม สายเสนา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ประธานสภาเทศบาลตำบลกุด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นายไพรัตน์ เผ่าภูรี ประธานสภาวัฒนธรรมตำบลกุด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สมาชิกสภาเทศบาลตำบลกุด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พร้อมด้วยเจ้าหน้าที่ที่เกี่ยวข้องร่วม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ให้การต้อนรับและให้กำลังใจ</a:t>
            </a:r>
          </a:p>
          <a:p>
            <a:r>
              <a:rPr lang="th-TH" sz="1600" dirty="0"/>
              <a:t/>
            </a:r>
            <a:br>
              <a:rPr lang="th-TH" sz="1600" dirty="0"/>
            </a:b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7" y="8460432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59743" y="8618119"/>
            <a:ext cx="292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cs typeface="+mj-cs"/>
              </a:rPr>
              <a:t>งานประชาสัมพันธ์เทศบาลตำบลกุด</a:t>
            </a:r>
            <a:r>
              <a:rPr lang="th-TH" sz="1800" dirty="0" err="1" smtClean="0">
                <a:cs typeface="+mj-cs"/>
              </a:rPr>
              <a:t>ชมภู</a:t>
            </a:r>
            <a:endParaRPr lang="th-TH" sz="1800" dirty="0"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05" y="8448344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040583" y="8602729"/>
            <a:ext cx="283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+mj-cs"/>
                <a:hlinkClick r:id="rId6"/>
              </a:rPr>
              <a:t>http://www.kudchompu.go.th/</a:t>
            </a:r>
            <a:endParaRPr lang="th-TH" sz="1600" dirty="0">
              <a:solidFill>
                <a:schemeClr val="bg1"/>
              </a:solidFill>
              <a:cs typeface="+mj-cs"/>
            </a:endParaRPr>
          </a:p>
          <a:p>
            <a:endParaRPr lang="th-TH" sz="1600" dirty="0"/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7" y="1547664"/>
            <a:ext cx="2038751" cy="1529063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94" y="1547664"/>
            <a:ext cx="2038751" cy="1529063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0" y="1547664"/>
            <a:ext cx="2038751" cy="15290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101" y="3203230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ชุดปฏิบัติการตรวจตราหมู่บ้านตามคำสั่งเทศบาลตำบลกุด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ที่ 87/2564 ลงวันที่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25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มกราคม 2564 ได้ออกปฏิบัติหน้าที่ตรวจตราหมู่บ้านในเขตตำบลกุด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ทั้ง 19 หมู่บ้านตั้งแต่เวลา 18.00 น.เป็นต้นไป ผลการปฏิบัติหน้าที่การออกตรวจจุดคัดกรอง - จุดตรวจทั้ง 19 หมู่บ้านเป็นไปด้วยความ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เรียบร้อย</a:t>
            </a:r>
            <a:endParaRPr lang="th-TH" dirty="0"/>
          </a:p>
        </p:txBody>
      </p:sp>
      <p:pic>
        <p:nvPicPr>
          <p:cNvPr id="24" name="รูปภาพ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7" y="4067944"/>
            <a:ext cx="1988190" cy="1490470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94" y="4067944"/>
            <a:ext cx="1988190" cy="1490470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40" y="4067944"/>
            <a:ext cx="1988190" cy="149047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1101" y="5716230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ชุดปฏิบัติการตรวจตราหมู่บ้านตามคำสั่งเทศบาลตำบลกุด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ที่ 87/2564 ลงวันที่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26 มกราคม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2564 ได้ออกปฏิบัติหน้าที่ตรวจตราหมู่บ้านในเขตตำบลกุด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ทั้ง 19 หมู่บ้านตั้งแต่เวลา 18.00 น.เป็นต้นไป ผลการปฏิบัติหน้าที่การออกตรวจจุดคัดกรอง - จุดตรวจทั้ง 19 หมู่บ้านเป็นไปด้วยความ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เรียบร้อย</a:t>
            </a:r>
            <a:endParaRPr lang="th-TH" dirty="0"/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8" y="6616037"/>
            <a:ext cx="1882704" cy="1412347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65" y="6616037"/>
            <a:ext cx="1882704" cy="1412347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41" y="6585543"/>
            <a:ext cx="1923354" cy="144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6858000" cy="766834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-1" y="6544029"/>
            <a:ext cx="6873435" cy="2599971"/>
          </a:xfrm>
          <a:custGeom>
            <a:avLst/>
            <a:gdLst>
              <a:gd name="connsiteX0" fmla="*/ 0 w 6858000"/>
              <a:gd name="connsiteY0" fmla="*/ 0 h 1835696"/>
              <a:gd name="connsiteX1" fmla="*/ 6858000 w 6858000"/>
              <a:gd name="connsiteY1" fmla="*/ 0 h 1835696"/>
              <a:gd name="connsiteX2" fmla="*/ 6858000 w 6858000"/>
              <a:gd name="connsiteY2" fmla="*/ 1835696 h 1835696"/>
              <a:gd name="connsiteX3" fmla="*/ 0 w 6858000"/>
              <a:gd name="connsiteY3" fmla="*/ 1835696 h 1835696"/>
              <a:gd name="connsiteX4" fmla="*/ 0 w 6858000"/>
              <a:gd name="connsiteY4" fmla="*/ 0 h 1835696"/>
              <a:gd name="connsiteX0" fmla="*/ 0 w 6871648"/>
              <a:gd name="connsiteY0" fmla="*/ 627797 h 2463493"/>
              <a:gd name="connsiteX1" fmla="*/ 6871648 w 6871648"/>
              <a:gd name="connsiteY1" fmla="*/ 0 h 2463493"/>
              <a:gd name="connsiteX2" fmla="*/ 6858000 w 6871648"/>
              <a:gd name="connsiteY2" fmla="*/ 2463493 h 2463493"/>
              <a:gd name="connsiteX3" fmla="*/ 0 w 6871648"/>
              <a:gd name="connsiteY3" fmla="*/ 2463493 h 2463493"/>
              <a:gd name="connsiteX4" fmla="*/ 0 w 6871648"/>
              <a:gd name="connsiteY4" fmla="*/ 627797 h 2463493"/>
              <a:gd name="connsiteX0" fmla="*/ 0 w 6871648"/>
              <a:gd name="connsiteY0" fmla="*/ 627797 h 2463493"/>
              <a:gd name="connsiteX1" fmla="*/ 6871648 w 6871648"/>
              <a:gd name="connsiteY1" fmla="*/ 0 h 2463493"/>
              <a:gd name="connsiteX2" fmla="*/ 6858000 w 6871648"/>
              <a:gd name="connsiteY2" fmla="*/ 2463493 h 2463493"/>
              <a:gd name="connsiteX3" fmla="*/ 0 w 6871648"/>
              <a:gd name="connsiteY3" fmla="*/ 2463493 h 2463493"/>
              <a:gd name="connsiteX4" fmla="*/ 0 w 6871648"/>
              <a:gd name="connsiteY4" fmla="*/ 627797 h 2463493"/>
              <a:gd name="connsiteX0" fmla="*/ 0 w 6871648"/>
              <a:gd name="connsiteY0" fmla="*/ 627797 h 2463493"/>
              <a:gd name="connsiteX1" fmla="*/ 6871648 w 6871648"/>
              <a:gd name="connsiteY1" fmla="*/ 0 h 2463493"/>
              <a:gd name="connsiteX2" fmla="*/ 6858000 w 6871648"/>
              <a:gd name="connsiteY2" fmla="*/ 2463493 h 2463493"/>
              <a:gd name="connsiteX3" fmla="*/ 0 w 6871648"/>
              <a:gd name="connsiteY3" fmla="*/ 2463493 h 2463493"/>
              <a:gd name="connsiteX4" fmla="*/ 0 w 6871648"/>
              <a:gd name="connsiteY4" fmla="*/ 627797 h 2463493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  <a:gd name="connsiteX0" fmla="*/ 0 w 6859313"/>
              <a:gd name="connsiteY0" fmla="*/ 764275 h 2599971"/>
              <a:gd name="connsiteX1" fmla="*/ 6858000 w 6859313"/>
              <a:gd name="connsiteY1" fmla="*/ 0 h 2599971"/>
              <a:gd name="connsiteX2" fmla="*/ 6858000 w 6859313"/>
              <a:gd name="connsiteY2" fmla="*/ 2599971 h 2599971"/>
              <a:gd name="connsiteX3" fmla="*/ 0 w 6859313"/>
              <a:gd name="connsiteY3" fmla="*/ 2599971 h 2599971"/>
              <a:gd name="connsiteX4" fmla="*/ 0 w 6859313"/>
              <a:gd name="connsiteY4" fmla="*/ 764275 h 259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9313" h="2599971">
                <a:moveTo>
                  <a:pt x="0" y="764275"/>
                </a:moveTo>
                <a:cubicBezTo>
                  <a:pt x="2317788" y="1217395"/>
                  <a:pt x="4662985" y="1260144"/>
                  <a:pt x="6858000" y="0"/>
                </a:cubicBezTo>
                <a:cubicBezTo>
                  <a:pt x="6853451" y="821164"/>
                  <a:pt x="6862549" y="1778807"/>
                  <a:pt x="6858000" y="2599971"/>
                </a:cubicBezTo>
                <a:lnTo>
                  <a:pt x="0" y="2599971"/>
                </a:lnTo>
                <a:lnTo>
                  <a:pt x="0" y="76427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66CC"/>
              </a:solidFill>
            </a:endParaRPr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0000" pressure="10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1321172"/>
            <a:ext cx="5026000" cy="502600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-752" y="6556249"/>
            <a:ext cx="6871648" cy="1520705"/>
          </a:xfrm>
          <a:custGeom>
            <a:avLst/>
            <a:gdLst>
              <a:gd name="connsiteX0" fmla="*/ 0 w 6858000"/>
              <a:gd name="connsiteY0" fmla="*/ 0 h 1224136"/>
              <a:gd name="connsiteX1" fmla="*/ 6858000 w 6858000"/>
              <a:gd name="connsiteY1" fmla="*/ 0 h 1224136"/>
              <a:gd name="connsiteX2" fmla="*/ 6858000 w 6858000"/>
              <a:gd name="connsiteY2" fmla="*/ 1224136 h 1224136"/>
              <a:gd name="connsiteX3" fmla="*/ 0 w 6858000"/>
              <a:gd name="connsiteY3" fmla="*/ 1224136 h 1224136"/>
              <a:gd name="connsiteX4" fmla="*/ 0 w 6858000"/>
              <a:gd name="connsiteY4" fmla="*/ 0 h 1224136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6858000 w 6871648"/>
              <a:gd name="connsiteY2" fmla="*/ 1688160 h 1688160"/>
              <a:gd name="connsiteX3" fmla="*/ 0 w 6871648"/>
              <a:gd name="connsiteY3" fmla="*/ 1688160 h 1688160"/>
              <a:gd name="connsiteX4" fmla="*/ 0 w 6871648"/>
              <a:gd name="connsiteY4" fmla="*/ 464024 h 1688160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6858000 w 6871648"/>
              <a:gd name="connsiteY2" fmla="*/ 1688160 h 1688160"/>
              <a:gd name="connsiteX3" fmla="*/ 0 w 6871648"/>
              <a:gd name="connsiteY3" fmla="*/ 1688160 h 1688160"/>
              <a:gd name="connsiteX4" fmla="*/ 0 w 6871648"/>
              <a:gd name="connsiteY4" fmla="*/ 464024 h 1688160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6858000 w 6871648"/>
              <a:gd name="connsiteY2" fmla="*/ 1688160 h 1688160"/>
              <a:gd name="connsiteX3" fmla="*/ 0 w 6871648"/>
              <a:gd name="connsiteY3" fmla="*/ 1688160 h 1688160"/>
              <a:gd name="connsiteX4" fmla="*/ 0 w 6871648"/>
              <a:gd name="connsiteY4" fmla="*/ 464024 h 1688160"/>
              <a:gd name="connsiteX0" fmla="*/ 0 w 6871648"/>
              <a:gd name="connsiteY0" fmla="*/ 464024 h 1688160"/>
              <a:gd name="connsiteX1" fmla="*/ 6871648 w 6871648"/>
              <a:gd name="connsiteY1" fmla="*/ 0 h 1688160"/>
              <a:gd name="connsiteX2" fmla="*/ 0 w 6871648"/>
              <a:gd name="connsiteY2" fmla="*/ 1688160 h 1688160"/>
              <a:gd name="connsiteX3" fmla="*/ 0 w 6871648"/>
              <a:gd name="connsiteY3" fmla="*/ 464024 h 1688160"/>
              <a:gd name="connsiteX0" fmla="*/ 0 w 6871648"/>
              <a:gd name="connsiteY0" fmla="*/ 464024 h 1838848"/>
              <a:gd name="connsiteX1" fmla="*/ 6871648 w 6871648"/>
              <a:gd name="connsiteY1" fmla="*/ 0 h 1838848"/>
              <a:gd name="connsiteX2" fmla="*/ 0 w 6871648"/>
              <a:gd name="connsiteY2" fmla="*/ 1688160 h 1838848"/>
              <a:gd name="connsiteX3" fmla="*/ 0 w 6871648"/>
              <a:gd name="connsiteY3" fmla="*/ 464024 h 1838848"/>
              <a:gd name="connsiteX0" fmla="*/ 0 w 6871648"/>
              <a:gd name="connsiteY0" fmla="*/ 464024 h 1869091"/>
              <a:gd name="connsiteX1" fmla="*/ 6871648 w 6871648"/>
              <a:gd name="connsiteY1" fmla="*/ 0 h 1869091"/>
              <a:gd name="connsiteX2" fmla="*/ 0 w 6871648"/>
              <a:gd name="connsiteY2" fmla="*/ 1688160 h 1869091"/>
              <a:gd name="connsiteX3" fmla="*/ 0 w 6871648"/>
              <a:gd name="connsiteY3" fmla="*/ 464024 h 1869091"/>
              <a:gd name="connsiteX0" fmla="*/ 0 w 6871648"/>
              <a:gd name="connsiteY0" fmla="*/ 464024 h 1869091"/>
              <a:gd name="connsiteX1" fmla="*/ 6871648 w 6871648"/>
              <a:gd name="connsiteY1" fmla="*/ 0 h 1869091"/>
              <a:gd name="connsiteX2" fmla="*/ 0 w 6871648"/>
              <a:gd name="connsiteY2" fmla="*/ 1688160 h 1869091"/>
              <a:gd name="connsiteX3" fmla="*/ 0 w 6871648"/>
              <a:gd name="connsiteY3" fmla="*/ 464024 h 1869091"/>
              <a:gd name="connsiteX0" fmla="*/ 0 w 6871648"/>
              <a:gd name="connsiteY0" fmla="*/ 464024 h 1869091"/>
              <a:gd name="connsiteX1" fmla="*/ 6871648 w 6871648"/>
              <a:gd name="connsiteY1" fmla="*/ 0 h 1869091"/>
              <a:gd name="connsiteX2" fmla="*/ 0 w 6871648"/>
              <a:gd name="connsiteY2" fmla="*/ 1688160 h 1869091"/>
              <a:gd name="connsiteX3" fmla="*/ 0 w 6871648"/>
              <a:gd name="connsiteY3" fmla="*/ 464024 h 1869091"/>
              <a:gd name="connsiteX0" fmla="*/ 0 w 6871648"/>
              <a:gd name="connsiteY0" fmla="*/ 464024 h 1721469"/>
              <a:gd name="connsiteX1" fmla="*/ 6871648 w 6871648"/>
              <a:gd name="connsiteY1" fmla="*/ 0 h 1721469"/>
              <a:gd name="connsiteX2" fmla="*/ 0 w 6871648"/>
              <a:gd name="connsiteY2" fmla="*/ 1688160 h 1721469"/>
              <a:gd name="connsiteX3" fmla="*/ 0 w 6871648"/>
              <a:gd name="connsiteY3" fmla="*/ 464024 h 1721469"/>
              <a:gd name="connsiteX0" fmla="*/ 0 w 6871648"/>
              <a:gd name="connsiteY0" fmla="*/ 464024 h 1721469"/>
              <a:gd name="connsiteX1" fmla="*/ 6871648 w 6871648"/>
              <a:gd name="connsiteY1" fmla="*/ 0 h 1721469"/>
              <a:gd name="connsiteX2" fmla="*/ 0 w 6871648"/>
              <a:gd name="connsiteY2" fmla="*/ 1688160 h 1721469"/>
              <a:gd name="connsiteX3" fmla="*/ 0 w 6871648"/>
              <a:gd name="connsiteY3" fmla="*/ 464024 h 1721469"/>
              <a:gd name="connsiteX0" fmla="*/ 0 w 6871648"/>
              <a:gd name="connsiteY0" fmla="*/ 464024 h 1694525"/>
              <a:gd name="connsiteX1" fmla="*/ 6871648 w 6871648"/>
              <a:gd name="connsiteY1" fmla="*/ 0 h 1694525"/>
              <a:gd name="connsiteX2" fmla="*/ 0 w 6871648"/>
              <a:gd name="connsiteY2" fmla="*/ 1688160 h 1694525"/>
              <a:gd name="connsiteX3" fmla="*/ 0 w 6871648"/>
              <a:gd name="connsiteY3" fmla="*/ 464024 h 1694525"/>
              <a:gd name="connsiteX0" fmla="*/ 0 w 6871648"/>
              <a:gd name="connsiteY0" fmla="*/ 464024 h 1586242"/>
              <a:gd name="connsiteX1" fmla="*/ 6871648 w 6871648"/>
              <a:gd name="connsiteY1" fmla="*/ 0 h 1586242"/>
              <a:gd name="connsiteX2" fmla="*/ 0 w 6871648"/>
              <a:gd name="connsiteY2" fmla="*/ 1578978 h 1586242"/>
              <a:gd name="connsiteX3" fmla="*/ 0 w 6871648"/>
              <a:gd name="connsiteY3" fmla="*/ 464024 h 1586242"/>
              <a:gd name="connsiteX0" fmla="*/ 0 w 6871648"/>
              <a:gd name="connsiteY0" fmla="*/ 464024 h 1656196"/>
              <a:gd name="connsiteX1" fmla="*/ 6871648 w 6871648"/>
              <a:gd name="connsiteY1" fmla="*/ 0 h 1656196"/>
              <a:gd name="connsiteX2" fmla="*/ 0 w 6871648"/>
              <a:gd name="connsiteY2" fmla="*/ 1578978 h 1656196"/>
              <a:gd name="connsiteX3" fmla="*/ 0 w 6871648"/>
              <a:gd name="connsiteY3" fmla="*/ 464024 h 1656196"/>
              <a:gd name="connsiteX0" fmla="*/ 0 w 6871648"/>
              <a:gd name="connsiteY0" fmla="*/ 464024 h 1660611"/>
              <a:gd name="connsiteX1" fmla="*/ 6871648 w 6871648"/>
              <a:gd name="connsiteY1" fmla="*/ 0 h 1660611"/>
              <a:gd name="connsiteX2" fmla="*/ 0 w 6871648"/>
              <a:gd name="connsiteY2" fmla="*/ 1578978 h 1660611"/>
              <a:gd name="connsiteX3" fmla="*/ 0 w 6871648"/>
              <a:gd name="connsiteY3" fmla="*/ 464024 h 1660611"/>
              <a:gd name="connsiteX0" fmla="*/ 0 w 6871648"/>
              <a:gd name="connsiteY0" fmla="*/ 464024 h 1558632"/>
              <a:gd name="connsiteX1" fmla="*/ 6871648 w 6871648"/>
              <a:gd name="connsiteY1" fmla="*/ 0 h 1558632"/>
              <a:gd name="connsiteX2" fmla="*/ 0 w 6871648"/>
              <a:gd name="connsiteY2" fmla="*/ 1469796 h 1558632"/>
              <a:gd name="connsiteX3" fmla="*/ 0 w 6871648"/>
              <a:gd name="connsiteY3" fmla="*/ 464024 h 1558632"/>
              <a:gd name="connsiteX0" fmla="*/ 0 w 6871648"/>
              <a:gd name="connsiteY0" fmla="*/ 464024 h 1520705"/>
              <a:gd name="connsiteX1" fmla="*/ 6871648 w 6871648"/>
              <a:gd name="connsiteY1" fmla="*/ 0 h 1520705"/>
              <a:gd name="connsiteX2" fmla="*/ 0 w 6871648"/>
              <a:gd name="connsiteY2" fmla="*/ 1428853 h 1520705"/>
              <a:gd name="connsiteX3" fmla="*/ 0 w 6871648"/>
              <a:gd name="connsiteY3" fmla="*/ 464024 h 152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1648" h="1520705">
                <a:moveTo>
                  <a:pt x="0" y="464024"/>
                </a:moveTo>
                <a:cubicBezTo>
                  <a:pt x="2044889" y="1319283"/>
                  <a:pt x="4690281" y="1110018"/>
                  <a:pt x="6871648" y="0"/>
                </a:cubicBezTo>
                <a:cubicBezTo>
                  <a:pt x="4690281" y="985801"/>
                  <a:pt x="3627324" y="1801004"/>
                  <a:pt x="0" y="1428853"/>
                </a:cubicBezTo>
                <a:lnTo>
                  <a:pt x="0" y="464024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79863" y="107504"/>
            <a:ext cx="6698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ชุด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ปฏิบัติการตรวจตราหมู่บ้านตามคำสั่งเทศบาลตำบลกุด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ที่ 87/2564 ลงวันที่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28 มกราคม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2564 ได้ออกปฏิบัติหน้าที่ตรวจตราหมู่บ้านในเขตตำบลกุด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ทั้ง 19 หมู่บ้านตั้งแต่เวลา 18.00 น.เป็นต้นไป ผลการปฏิบัติหน้าที่การออกตรวจจุดคัดกรอง - จุดตรวจทั้ง 19 หมู่บ้านเป็นไปด้วยความ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เรียบร้อย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7" y="8460432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59743" y="8618119"/>
            <a:ext cx="292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cs typeface="+mj-cs"/>
              </a:rPr>
              <a:t>งานประชาสัมพันธ์เทศบาลตำบลกุด</a:t>
            </a:r>
            <a:r>
              <a:rPr lang="th-TH" sz="1800" dirty="0" err="1" smtClean="0">
                <a:cs typeface="+mj-cs"/>
              </a:rPr>
              <a:t>ชมภู</a:t>
            </a:r>
            <a:endParaRPr lang="th-TH" sz="1800" dirty="0"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05" y="8448344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040583" y="8602729"/>
            <a:ext cx="283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+mj-cs"/>
                <a:hlinkClick r:id="rId6"/>
              </a:rPr>
              <a:t>http://www.kudchompu.go.th/</a:t>
            </a:r>
            <a:endParaRPr lang="th-TH" sz="1600" dirty="0">
              <a:solidFill>
                <a:schemeClr val="bg1"/>
              </a:solidFill>
              <a:cs typeface="+mj-cs"/>
            </a:endParaRPr>
          </a:p>
          <a:p>
            <a:endParaRPr lang="th-TH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9176" y="243287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ชุดปฏิบัติการตรวจตราหมู่บ้านตามคำสั่งเทศบาลตำบลกุด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ที่ 87/2564 ลงวันที่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29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มกราคม 2564 ได้ออกปฏิบัติหน้าที่ตรวจตราหมู่บ้านในเขตตำบลกุด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ทั้ง 19 หมู่บ้านตั้งแต่เวลา 18.00 น.เป็นต้นไป ผลการปฏิบัติหน้าที่การออกตรวจจุดคัดกรอง - จุดตรวจทั้ง 19 หมู่บ้านเป็นไปด้วยความ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เรียบร้อย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8384" y="5798062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ชุดปฏิบัติการตรวจตราหมู่บ้านตามคำสั่งเทศบาลตำบลกุด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ที่ 87/2564 ลงวันที่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31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มกราคม 2564 ได้ออกปฏิบัติหน้าที่ตรวจตราหมู่บ้านในเขตตำบลกุด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ทั้ง 19 หมู่บ้านตั้งแต่เวลา 18.00 น.เป็นต้นไป ผลการปฏิบัติหน้าที่การออกตรวจจุดคัดกรอง - จุดตรวจทั้ง 19 หมู่บ้านเป็นไปด้วยความ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เรียบร้อย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5" name="รูปภาพ 10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1" y="899592"/>
            <a:ext cx="2038751" cy="1529409"/>
          </a:xfrm>
          <a:prstGeom prst="rect">
            <a:avLst/>
          </a:prstGeom>
        </p:spPr>
      </p:pic>
      <p:pic>
        <p:nvPicPr>
          <p:cNvPr id="1028" name="รูปภาพ 10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11" y="899592"/>
            <a:ext cx="2038750" cy="1529408"/>
          </a:xfrm>
          <a:prstGeom prst="rect">
            <a:avLst/>
          </a:prstGeom>
        </p:spPr>
      </p:pic>
      <p:pic>
        <p:nvPicPr>
          <p:cNvPr id="1029" name="รูปภาพ 10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37" y="899592"/>
            <a:ext cx="2038750" cy="1529408"/>
          </a:xfrm>
          <a:prstGeom prst="rect">
            <a:avLst/>
          </a:prstGeom>
        </p:spPr>
      </p:pic>
      <p:pic>
        <p:nvPicPr>
          <p:cNvPr id="1030" name="รูปภาพ 10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0" y="3275856"/>
            <a:ext cx="2470799" cy="1235400"/>
          </a:xfrm>
          <a:prstGeom prst="rect">
            <a:avLst/>
          </a:prstGeom>
        </p:spPr>
      </p:pic>
      <p:pic>
        <p:nvPicPr>
          <p:cNvPr id="1032" name="รูปภาพ 10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64" y="3275856"/>
            <a:ext cx="2452124" cy="1226062"/>
          </a:xfrm>
          <a:prstGeom prst="rect">
            <a:avLst/>
          </a:prstGeom>
        </p:spPr>
      </p:pic>
      <p:pic>
        <p:nvPicPr>
          <p:cNvPr id="1033" name="รูปภาพ 10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0" y="4572000"/>
            <a:ext cx="2470799" cy="1235400"/>
          </a:xfrm>
          <a:prstGeom prst="rect">
            <a:avLst/>
          </a:prstGeom>
        </p:spPr>
      </p:pic>
      <p:pic>
        <p:nvPicPr>
          <p:cNvPr id="1034" name="รูปภาพ 10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64" y="4572000"/>
            <a:ext cx="2452124" cy="1226062"/>
          </a:xfrm>
          <a:prstGeom prst="rect">
            <a:avLst/>
          </a:prstGeom>
        </p:spPr>
      </p:pic>
      <p:pic>
        <p:nvPicPr>
          <p:cNvPr id="1035" name="รูปภาพ 10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654964"/>
            <a:ext cx="2118781" cy="1589444"/>
          </a:xfrm>
          <a:prstGeom prst="rect">
            <a:avLst/>
          </a:prstGeom>
        </p:spPr>
      </p:pic>
      <p:pic>
        <p:nvPicPr>
          <p:cNvPr id="1036" name="รูปภาพ 10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6654964"/>
            <a:ext cx="2118780" cy="1589444"/>
          </a:xfrm>
          <a:prstGeom prst="rect">
            <a:avLst/>
          </a:prstGeom>
        </p:spPr>
      </p:pic>
      <p:pic>
        <p:nvPicPr>
          <p:cNvPr id="1037" name="รูปภาพ 10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6654964"/>
            <a:ext cx="2139900" cy="160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4021</TotalTime>
  <Words>756</Words>
  <Application>Microsoft Office PowerPoint</Application>
  <PresentationFormat>นำเสนอทางหน้าจอ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</vt:i4>
      </vt:variant>
    </vt:vector>
  </HeadingPairs>
  <TitlesOfParts>
    <vt:vector size="5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Win7 Pro</dc:creator>
  <cp:lastModifiedBy>Win7 Pro</cp:lastModifiedBy>
  <cp:revision>122</cp:revision>
  <dcterms:created xsi:type="dcterms:W3CDTF">2020-08-07T04:25:00Z</dcterms:created>
  <dcterms:modified xsi:type="dcterms:W3CDTF">2021-02-03T02:29:06Z</dcterms:modified>
</cp:coreProperties>
</file>