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7559675" cy="10691813"/>
  <p:notesSz cx="7019925" cy="9305925"/>
  <p:embeddedFontLst>
    <p:embeddedFont>
      <p:font typeface="Angsana New" pitchFamily="18" charset="-34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H SarabunPSK" pitchFamily="34" charset="-34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  <p:embeddedFont>
      <p:font typeface="Cordia New" pitchFamily="34" charset="-34"/>
      <p:regular r:id="rId25"/>
      <p:bold r:id="rId26"/>
      <p:italic r:id="rId27"/>
      <p:boldItalic r:id="rId28"/>
    </p:embeddedFont>
    <p:embeddedFont>
      <p:font typeface="Mitr Light" charset="-34"/>
      <p:regular r:id="rId29"/>
    </p:embeddedFont>
    <p:embeddedFont>
      <p:font typeface="Mitr" pitchFamily="2" charset="-34"/>
      <p:regular r:id="rId30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77B"/>
    <a:srgbClr val="C0D17F"/>
    <a:srgbClr val="009688"/>
    <a:srgbClr val="E77B75"/>
    <a:srgbClr val="DCB022"/>
    <a:srgbClr val="47BBD6"/>
    <a:srgbClr val="2F2F82"/>
    <a:srgbClr val="9FBA77"/>
    <a:srgbClr val="009685"/>
    <a:srgbClr val="E67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80" d="100"/>
          <a:sy n="80" d="100"/>
        </p:scale>
        <p:origin x="-1530" y="217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0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26.jpeg"/><Relationship Id="rId2" Type="http://schemas.openxmlformats.org/officeDocument/2006/relationships/image" Target="../media/image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0.jpeg"/><Relationship Id="rId2" Type="http://schemas.openxmlformats.org/officeDocument/2006/relationships/image" Target="../media/image1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8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38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4.jpeg"/><Relationship Id="rId2" Type="http://schemas.openxmlformats.org/officeDocument/2006/relationships/image" Target="../media/image1.png"/><Relationship Id="rId16" Type="http://schemas.openxmlformats.org/officeDocument/2006/relationships/image" Target="../media/image33.jp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32.jpg"/><Relationship Id="rId10" Type="http://schemas.openxmlformats.org/officeDocument/2006/relationships/image" Target="../media/image9.png"/><Relationship Id="rId19" Type="http://schemas.openxmlformats.org/officeDocument/2006/relationships/image" Target="../media/image36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1.jpg"/><Relationship Id="rId22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3.jpeg"/><Relationship Id="rId2" Type="http://schemas.openxmlformats.org/officeDocument/2006/relationships/image" Target="../media/image1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41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4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8.jpg"/><Relationship Id="rId2" Type="http://schemas.openxmlformats.org/officeDocument/2006/relationships/image" Target="../media/image1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46.jpg"/><Relationship Id="rId10" Type="http://schemas.openxmlformats.org/officeDocument/2006/relationships/image" Target="../media/image9.png"/><Relationship Id="rId19" Type="http://schemas.openxmlformats.org/officeDocument/2006/relationships/image" Target="../media/image50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55.jpeg"/><Relationship Id="rId3" Type="http://schemas.openxmlformats.org/officeDocument/2006/relationships/image" Target="../media/image2.png"/><Relationship Id="rId21" Type="http://schemas.openxmlformats.org/officeDocument/2006/relationships/image" Target="../media/image58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54.jpg"/><Relationship Id="rId2" Type="http://schemas.openxmlformats.org/officeDocument/2006/relationships/image" Target="../media/image1.png"/><Relationship Id="rId16" Type="http://schemas.openxmlformats.org/officeDocument/2006/relationships/image" Target="../media/image53.jpg"/><Relationship Id="rId20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52.jpeg"/><Relationship Id="rId10" Type="http://schemas.openxmlformats.org/officeDocument/2006/relationships/image" Target="../media/image9.png"/><Relationship Id="rId19" Type="http://schemas.openxmlformats.org/officeDocument/2006/relationships/image" Target="../media/image56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1.jpeg"/><Relationship Id="rId22" Type="http://schemas.openxmlformats.org/officeDocument/2006/relationships/image" Target="../media/image5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6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63.jpeg"/><Relationship Id="rId2" Type="http://schemas.openxmlformats.org/officeDocument/2006/relationships/image" Target="../media/image1.png"/><Relationship Id="rId16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61.jpg"/><Relationship Id="rId10" Type="http://schemas.openxmlformats.org/officeDocument/2006/relationships/image" Target="../media/image9.png"/><Relationship Id="rId19" Type="http://schemas.openxmlformats.org/officeDocument/2006/relationships/image" Target="../media/image6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6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531" y="2970282"/>
            <a:ext cx="6944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 กุมภาพันธ์ 2565เวลา 09:30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พร้อมเจ้าหน้าที่ พนักงาน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ทำความสะอาดถนน บริเวณอาคารสำนักงาน ลอกคลอง ข้างอาคารสำนักงาน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Big </a:t>
            </a:r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cleanday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4317471"/>
            <a:ext cx="2111260" cy="145310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1" y="4306039"/>
            <a:ext cx="1936882" cy="145266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99" y="4293721"/>
            <a:ext cx="2300399" cy="1453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763" y="6042250"/>
            <a:ext cx="706836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วันที่ 2 เดือน กุมภาพันธ์ 2565 เวลา 10.00 น. นายยง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พร้อมด้วยนาย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สมาชิกสภาฯ พนักงานงาน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ได้ออกเยี่ยมผู้ขอรับความช่วยเหลือด้านคุณภาพชีวิต(ไม่มีที่อยู่อาศัย)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 นาง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มุฑิ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ตา บุญน้อม หมู่ที่ 6 บ้านหินลาด พร้อมมอบเครื่องอุปโภค-บริโภคไว้ให้ใช้ในชีวิตประจำวัน</a:t>
            </a:r>
          </a:p>
          <a:p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6" y="7624224"/>
            <a:ext cx="2060983" cy="146039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93" y="7624224"/>
            <a:ext cx="2325870" cy="1460399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40" y="7624226"/>
            <a:ext cx="1949906" cy="146039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44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4" y="10302443"/>
            <a:ext cx="5444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02" y="9616865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04" y="2646219"/>
            <a:ext cx="7147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 กุมภาพันธ์ พ.ศ. 2565 เวลา 14.00 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มอบเครื่อง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อุปโภค-บริโภค เช่นน้ำ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ดื่ม อาหาร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แห้งต่างๆ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(กลุ่มเสี่ยงสูง) ม.6 จำนวน 1 ราย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945" y="5818909"/>
            <a:ext cx="7136064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 กุมภาพันธ์ 2565 เวลา 16.30 น.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ได้สั่งการให้งานอนามัยและสิ่งแวดล้อม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ฉีด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พ่นยาฆ่าเชื้อ ในอาคารสำนักงานเทศบาล สำนักทะเบียนเทศบาลตำบลกุด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เพื่อความปลอดภัยของเจ้าหน้าที่และผู้มาติดต่อราชการ เป็นประจำทุกวันหลังเวลาปิดทำการ ( 16.30 น. )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โดยขอ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ความร่วมมือประชาชนที่มาส่งสินค้าและขายสินค้า ให้รออยู่ด้านนอกอาคารสำนักงาน เพื่อลดการแพร่ระบาดของโรคติดเชื้อโค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2019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( โค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- 19 )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3" y="4163090"/>
            <a:ext cx="2788747" cy="1655819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13" y="4163091"/>
            <a:ext cx="2788746" cy="165581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2" y="7836208"/>
            <a:ext cx="2244129" cy="137904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20" y="7836208"/>
            <a:ext cx="1881733" cy="137904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02" y="7836207"/>
            <a:ext cx="2248033" cy="1379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195" y="9818510"/>
            <a:ext cx="333583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75" y="9841706"/>
            <a:ext cx="284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81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525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โทร.045-210989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30" y="9616865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45" y="2756524"/>
            <a:ext cx="721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3 กุมภาพันธ์ พ.ศ. 2565 เวลา 10.00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ดื่ม อาหาร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แห้งต่างๆ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กลุ่มเสี่ยงสูง) ม.8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399" y="5984557"/>
            <a:ext cx="7136064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วันที่ 4 กุมภาพันธ์ 2565 เวลา 11.30 น. </a:t>
            </a:r>
            <a:r>
              <a:rPr lang="th-TH" sz="2000" dirty="0" smtClean="0"/>
              <a:t>นาย</a:t>
            </a:r>
            <a:r>
              <a:rPr lang="th-TH" sz="2000" dirty="0"/>
              <a:t>มนตรี ศรีคำภา นายกเทศมนตรีตำบลกุด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พร้อมด้วย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ร่วมกับอำเภอ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สาหารและสำนักงานเขตพื้นที่การศึกษาประถมศึกษาอุบลราชธานี เขต 3 </a:t>
            </a:r>
            <a:r>
              <a:rPr lang="th-TH" sz="2000" dirty="0" smtClean="0"/>
              <a:t>ร่วม</a:t>
            </a:r>
            <a:r>
              <a:rPr lang="th-TH" sz="2000" dirty="0"/>
              <a:t>พิจารณาคำขอ รับใบอนุญาตประกอบธุรกิจโรงแรมและคำขอต่ออายุใบอนุญาตประกอบธุรกิจโรงแรมในท้องที่จังหวัด</a:t>
            </a:r>
            <a:r>
              <a:rPr lang="th-TH" sz="2000" dirty="0" smtClean="0"/>
              <a:t>อุบลราชธานี ณ บ้านโนนม่วง อำเภอ</a:t>
            </a:r>
            <a:r>
              <a:rPr lang="th-TH" sz="2000" dirty="0" err="1" smtClean="0"/>
              <a:t>พิบูลมัง</a:t>
            </a:r>
            <a:r>
              <a:rPr lang="th-TH" sz="2000" dirty="0" smtClean="0"/>
              <a:t>สาหาร จังหวัดอุบลราชธานี </a:t>
            </a:r>
            <a:endParaRPr lang="th-TH" sz="2000" dirty="0"/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" y="4421030"/>
            <a:ext cx="2548804" cy="155394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58" y="4411493"/>
            <a:ext cx="2751344" cy="1547632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8" y="7684046"/>
            <a:ext cx="2516449" cy="164953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2" y="7672172"/>
            <a:ext cx="2532838" cy="1649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488" y="9841706"/>
            <a:ext cx="3197121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4500748" y="9815432"/>
            <a:ext cx="27795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155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4977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03" y="9616865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963" y="2780276"/>
            <a:ext cx="713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4 กุมภาพันธ์ พ.ศ. 2565 เวลา 13.30 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อุปโภค-บริโภค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เช่นน้ำ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ดื่ม อาหาร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แห้งต่างๆ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(กลุ่มเสี่ยงสูง) หมู่ที่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3 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โชคอำนวย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805" y="6398509"/>
            <a:ext cx="7136064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7 กุมภาพันธ์ พ.ศ. 2565 เวลา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09.30 น. งาน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ไฟฟ้า กองช่าง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ได้รับมอบหมายจากผู้บังคับบัญชา ให้ออกปฏิบัติภารกิจ ซ่อม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แซ่ม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ไฟฟ้า หมู่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4 บ้านหินสูง และหมู่ 11 บ้านกุด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5" y="4455809"/>
            <a:ext cx="2681116" cy="179061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99" y="4411492"/>
            <a:ext cx="2536413" cy="179061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6" y="7404837"/>
            <a:ext cx="2105406" cy="157905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11" y="7404837"/>
            <a:ext cx="2115686" cy="158676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68" y="7404837"/>
            <a:ext cx="2105405" cy="1579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5546" y="9800767"/>
            <a:ext cx="270718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906551" y="9800767"/>
            <a:ext cx="2982443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462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4" y="10302443"/>
            <a:ext cx="58723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โทร.045-210989 โทรสาร.045-210988</a:t>
            </a: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61" y="9631867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963" y="2780276"/>
            <a:ext cx="713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9 กุมภาพันธ์ 2565 เวลา 14.00 น. นายมนตรีศรี คำภานายกเทศมนตรีตำบลกุด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กำนัน ผู้ใหญ่บ้าน ทั้ง 19 หมู่บ้าน ร่วมต้อนรับ นายกานต์ กัลป์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ตินันท์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นายกองค์การบริหารส่วนจังหวัดอุบลราชธานี พร้อมคณะ ลงพื้นที่ออกตรวจเยี่ยม และรับฟังความคิดเห็นการมีส่วนร่วมของประชาชน ซึ่งเป็นการบูร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การประสานความร่วมมือในการพัฒนาท้องถิ่น ณ ห้องประชุมเทศบาลตำบลกุด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" y="4747483"/>
            <a:ext cx="2272661" cy="158206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0" y="4747484"/>
            <a:ext cx="2075980" cy="1582064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01" y="4747485"/>
            <a:ext cx="2093891" cy="1582064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0" y="7949470"/>
            <a:ext cx="2075981" cy="1263888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01" y="7949469"/>
            <a:ext cx="2120539" cy="1263889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6" y="6438106"/>
            <a:ext cx="2286726" cy="1411484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1" y="6438106"/>
            <a:ext cx="2075980" cy="1411484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01" y="6438106"/>
            <a:ext cx="2120539" cy="1411484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6" y="7949469"/>
            <a:ext cx="2286726" cy="1263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748" y="9841706"/>
            <a:ext cx="277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81405" y="9800767"/>
            <a:ext cx="3029056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91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53498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 </a:t>
            </a: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0" y="9595677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963" y="2780276"/>
            <a:ext cx="713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11 กุมภาพันธ์ พ.ศ. 2565 เวลา 09.40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พนักงาน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มอบ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เครื่องอุปโภค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บริโภค เช่น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น้ำดื่ม อาหาร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แห้งต่างๆ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(กลุ่มเสี่ยงสูง) หมู่ที่ 19 บ้านทุ่งพัฒนา หมู่ที่ 3 บ้านโชคอำนวย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8" y="4222470"/>
            <a:ext cx="2873455" cy="161631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0" y="4222470"/>
            <a:ext cx="2873455" cy="1616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963" y="5838788"/>
            <a:ext cx="6959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กุมภาพันธ์ พ.ศ. 2565 เวลา 10.30 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เครื่องอุปโภค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-บริโภค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เช่นน้ำ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ดื่ม อาหาร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แห้งต่างๆ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(กลุ่มเสี่ยงสูง) หมู่ที่ 9 และ หมู่ที่ 6 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2" y="7480821"/>
            <a:ext cx="2205310" cy="165168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11" y="7480820"/>
            <a:ext cx="2205310" cy="16516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77" y="7483229"/>
            <a:ext cx="2013958" cy="1649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4233" y="9791167"/>
            <a:ext cx="288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9477" y="9800767"/>
            <a:ext cx="3223177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0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5907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โทร.045-210989 โทรสาร.045-210988</a:t>
            </a: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8" y="964080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963" y="2780276"/>
            <a:ext cx="713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กุมภาพันธ์ 2565เวลา 09:30 น .เทศบาลตำบลกุด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 เจ้าหน้าที่พนักงานเทศบาลตำบลกุด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ร่วมทำความสะอาดถนน บริเวณอาคารสำนักงาน ลอกคลอง ข้างอาคารสำนักงาน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Big 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cleanday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ภายในบริเวณสำนักงาน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 ณ 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421" y="5808764"/>
            <a:ext cx="695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18 กุมภาพันธ์ 2565 เวลา 10.00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พร้อมคณะผู้บริหารฯ 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นายทรงพล ลาภเย็น กำนันตำบลกุด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ร่วมรับฟังใน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โครงการธ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นารักษ์ประชารัฐ ประจำปี 2565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วัดบ้านโนนเจริญ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1" y="4159109"/>
            <a:ext cx="2030740" cy="164965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84" y="4159108"/>
            <a:ext cx="2131621" cy="164965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59" y="4159109"/>
            <a:ext cx="2196488" cy="1649654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1" y="7157964"/>
            <a:ext cx="2030740" cy="1833636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20" y="7157964"/>
            <a:ext cx="2101985" cy="1833636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59" y="7157964"/>
            <a:ext cx="2214900" cy="1833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1890" y="9812355"/>
            <a:ext cx="3106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8123" y="9799228"/>
            <a:ext cx="3020872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063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40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โทร.045-210989 โทรสาร.045-210988</a:t>
            </a: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8" y="9631867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10" y="2652020"/>
            <a:ext cx="725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การประชุมประชาคมระดับตำบลกุด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ครั้งที่ 1/2565 วันอังคาร ที่ 22 กุมภาพันธ์ 2565 เวลา 09.00 น. ณ ห้องประชุมเทศบาลตำบลกุด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963" y="4857009"/>
            <a:ext cx="7089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วันที่ 25 กุมภาพันธ์ พ.ศ. 2565 เวลา 10.30 น. นายมนตรี ศรีคำภา 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พร้อมด้วยนายสรกฤต 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มอบเครื่อง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อุปโภค-บริโภค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เช่นน้ำดื่ม อาหารแห้งต่างๆ ให้แก่ผู้สัมผัสกับผู้ติดเชื้อ (กลุ่มเสี่ยงสูง) หมู่ 1 หมู่ 9 หมู่ 12 หมู่ 13 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8" y="3359906"/>
            <a:ext cx="2094954" cy="149710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68" y="3359906"/>
            <a:ext cx="2084686" cy="149710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09" y="3359907"/>
            <a:ext cx="2286643" cy="149710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0" y="6488225"/>
            <a:ext cx="2154330" cy="145345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6488225"/>
            <a:ext cx="1975263" cy="145345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09" y="6488225"/>
            <a:ext cx="2282324" cy="145345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4" y="8026751"/>
            <a:ext cx="2176224" cy="1342879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8020328"/>
            <a:ext cx="1975264" cy="134930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09" y="8020329"/>
            <a:ext cx="2286643" cy="1349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1891" y="9815017"/>
            <a:ext cx="27194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897195" y="9821954"/>
            <a:ext cx="321997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635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 เดือนกุมภาพันธ์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4" y="10302443"/>
            <a:ext cx="60742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โทร.045-210989 โทรสาร.045-210988</a:t>
            </a: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83" y="9631867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09" y="2652020"/>
            <a:ext cx="7083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28 กุมภาพันธ์ พ.ศ. 2565 เวลา 11.00 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เครื่องอุปโภค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-บริโภค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เช่นน้ำ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ดื่ม อาหาร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แห้งต่างๆ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(กลุ่มเสี่ยงสูง) ม.3 และ ม.12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184" y="6124213"/>
            <a:ext cx="695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28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กุมภาพันธ์ พ.ศ.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2565 งานไฟฟ้ากอง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ช่าง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ได้รับมอบหมายจากผู้บังคับบัญชา ให้ออกปฏิบัติภารกิจ ซ่อม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แซ่ม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ไฟฟ้า </a:t>
            </a:r>
            <a:r>
              <a:rPr lang="th-TH" sz="2000" dirty="0" smtClean="0"/>
              <a:t>หมู่ </a:t>
            </a:r>
            <a:r>
              <a:rPr lang="th-TH" sz="2000" dirty="0"/>
              <a:t>9 บ้านดอนสำราญ </a:t>
            </a:r>
            <a:r>
              <a:rPr lang="th-TH" sz="2000" dirty="0" smtClean="0"/>
              <a:t>หมู่ </a:t>
            </a:r>
            <a:r>
              <a:rPr lang="th-TH" sz="2000" dirty="0"/>
              <a:t>17 บ้านใหม่นาคลอง </a:t>
            </a:r>
            <a:r>
              <a:rPr lang="th-TH" sz="2000" dirty="0" smtClean="0"/>
              <a:t>หมู่ </a:t>
            </a:r>
            <a:r>
              <a:rPr lang="th-TH" sz="2000" dirty="0"/>
              <a:t>8 บ้านโนนม่วง และ หมู่ 1 บ้านยอดดอนชี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6" y="4454966"/>
            <a:ext cx="2255145" cy="1669247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2" y="4454965"/>
            <a:ext cx="2270386" cy="166924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72" y="4454966"/>
            <a:ext cx="1947550" cy="1669247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1" y="7622691"/>
            <a:ext cx="2107581" cy="1580686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7622692"/>
            <a:ext cx="2107582" cy="1580686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82" y="7622692"/>
            <a:ext cx="2107580" cy="158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1891" y="9841706"/>
            <a:ext cx="276893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97195" y="9899082"/>
            <a:ext cx="321361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790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2105</TotalTime>
  <Words>1610</Words>
  <Application>Microsoft Office PowerPoint</Application>
  <PresentationFormat>กำหนดเอง</PresentationFormat>
  <Paragraphs>89</Paragraphs>
  <Slides>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9" baseType="lpstr">
      <vt:lpstr>Arial</vt:lpstr>
      <vt:lpstr>Angsana New</vt:lpstr>
      <vt:lpstr>Calibri</vt:lpstr>
      <vt:lpstr>TH SarabunPSK</vt:lpstr>
      <vt:lpstr>Calibri Light</vt:lpstr>
      <vt:lpstr>Mitr Regular</vt:lpstr>
      <vt:lpstr>Cordia New</vt:lpstr>
      <vt:lpstr>Mitr Light</vt:lpstr>
      <vt:lpstr>Mitr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268</cp:revision>
  <cp:lastPrinted>2022-03-07T09:46:46Z</cp:lastPrinted>
  <dcterms:created xsi:type="dcterms:W3CDTF">2019-11-10T02:56:05Z</dcterms:created>
  <dcterms:modified xsi:type="dcterms:W3CDTF">2022-03-09T02:47:48Z</dcterms:modified>
</cp:coreProperties>
</file>