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7559675" cy="10691813"/>
  <p:notesSz cx="6807200" cy="9939338"/>
  <p:embeddedFontLst>
    <p:embeddedFont>
      <p:font typeface="Angsana New" pitchFamily="18" charset="-34"/>
      <p:regular r:id="rId11"/>
      <p:bold r:id="rId12"/>
      <p:italic r:id="rId13"/>
      <p:boldItalic r:id="rId14"/>
    </p:embeddedFont>
    <p:embeddedFont>
      <p:font typeface="TH SarabunPSK" pitchFamily="34" charset="-34"/>
      <p:regular r:id="rId15"/>
      <p:bold r:id="rId16"/>
      <p:italic r:id="rId17"/>
      <p:boldItalic r:id="rId18"/>
    </p:embeddedFont>
    <p:embeddedFont>
      <p:font typeface="Mitr ExtraLight" charset="-34"/>
      <p:regular r:id="rId19"/>
    </p:embeddedFont>
    <p:embeddedFont>
      <p:font typeface="Cordia New" pitchFamily="34" charset="-34"/>
      <p:regular r:id="rId20"/>
      <p:bold r:id="rId21"/>
      <p:italic r:id="rId22"/>
      <p:boldItalic r:id="rId23"/>
    </p:embeddedFont>
    <p:embeddedFont>
      <p:font typeface="Mitr Light" charset="-34"/>
      <p:regular r:id="rId24"/>
    </p:embeddedFont>
    <p:embeddedFont>
      <p:font typeface="Mitr" pitchFamily="2" charset="-34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libri Light" pitchFamily="34" charset="0"/>
      <p:regular r:id="rId30"/>
      <p:italic r:id="rId3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E7F"/>
    <a:srgbClr val="861D5E"/>
    <a:srgbClr val="664319"/>
    <a:srgbClr val="204A63"/>
    <a:srgbClr val="4A7FA0"/>
    <a:srgbClr val="E74B92"/>
    <a:srgbClr val="ED2A7B"/>
    <a:srgbClr val="00B18E"/>
    <a:srgbClr val="006738"/>
    <a:srgbClr val="9AA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038" y="343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8.jpeg"/><Relationship Id="rId5" Type="http://schemas.openxmlformats.org/officeDocument/2006/relationships/image" Target="../media/image4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7.jpeg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5.jpeg"/><Relationship Id="rId5" Type="http://schemas.openxmlformats.org/officeDocument/2006/relationships/image" Target="../media/image4.jpeg"/><Relationship Id="rId10" Type="http://schemas.openxmlformats.org/officeDocument/2006/relationships/image" Target="../media/image34.jpeg"/><Relationship Id="rId4" Type="http://schemas.openxmlformats.org/officeDocument/2006/relationships/image" Target="../media/image3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43.jpeg"/><Relationship Id="rId5" Type="http://schemas.openxmlformats.org/officeDocument/2006/relationships/image" Target="../media/image4.jpeg"/><Relationship Id="rId10" Type="http://schemas.openxmlformats.org/officeDocument/2006/relationships/image" Target="../media/image42.jpeg"/><Relationship Id="rId4" Type="http://schemas.openxmlformats.org/officeDocument/2006/relationships/image" Target="../media/image3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12" Type="http://schemas.openxmlformats.org/officeDocument/2006/relationships/image" Target="../media/image5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51.jpeg"/><Relationship Id="rId5" Type="http://schemas.openxmlformats.org/officeDocument/2006/relationships/image" Target="../media/image4.jpeg"/><Relationship Id="rId10" Type="http://schemas.openxmlformats.org/officeDocument/2006/relationships/image" Target="../media/image50.jpeg"/><Relationship Id="rId4" Type="http://schemas.openxmlformats.org/officeDocument/2006/relationships/image" Target="../media/image3.png"/><Relationship Id="rId9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57.jpeg"/><Relationship Id="rId5" Type="http://schemas.openxmlformats.org/officeDocument/2006/relationships/image" Target="../media/image4.jpeg"/><Relationship Id="rId10" Type="http://schemas.openxmlformats.org/officeDocument/2006/relationships/image" Target="../media/image56.jpeg"/><Relationship Id="rId4" Type="http://schemas.openxmlformats.org/officeDocument/2006/relationships/image" Target="../media/image3.pn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2.pn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5.jpeg"/><Relationship Id="rId15" Type="http://schemas.openxmlformats.org/officeDocument/2006/relationships/image" Target="../media/image4.jpeg"/><Relationship Id="rId10" Type="http://schemas.openxmlformats.org/officeDocument/2006/relationships/image" Target="../media/image65.jpeg"/><Relationship Id="rId4" Type="http://schemas.openxmlformats.org/officeDocument/2006/relationships/image" Target="../media/image3.png"/><Relationship Id="rId9" Type="http://schemas.openxmlformats.org/officeDocument/2006/relationships/image" Target="../media/image64.jpg"/><Relationship Id="rId14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2.pn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4.jpeg"/><Relationship Id="rId5" Type="http://schemas.openxmlformats.org/officeDocument/2006/relationships/image" Target="../media/image5.jpeg"/><Relationship Id="rId10" Type="http://schemas.openxmlformats.org/officeDocument/2006/relationships/image" Target="../media/image73.jpeg"/><Relationship Id="rId4" Type="http://schemas.openxmlformats.org/officeDocument/2006/relationships/image" Target="../media/image3.png"/><Relationship Id="rId9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784145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71828" y="2185584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3 เดือนมีนาคม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5832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524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5 มีนาคม 2566 เวลา 09.00 น.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เป็นประธานฝ่ายฆราวาสในงานพิธีวางศิลาฤกษ์อุโบสถกลางน้ำวัดห้วยกว้าง พร้อมทั้งคณะผู้บริหารเทศบาลตำบลกุด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สมาชิกสภาเทศบาล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ฯ           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ทรงพล ลาภเย็น กำนันตำบลกุด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ผู้ใหญ่บ้าน และประชาชนชนพื้นที่ เพื่อใช้ประกอบพิธีต่างๆ และเพื่อยึดเหนี่ยวทางจิตใจของพุทธศาสนิกชนทั้งหลาย ณ วัดห้วยกว้าง บ้านดอนหวาย ตำบลกุดชมกู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5" y="4017347"/>
            <a:ext cx="1968500" cy="1478326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23" y="4024341"/>
            <a:ext cx="1971102" cy="147832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57" y="4017347"/>
            <a:ext cx="1980873" cy="1485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5" y="5502667"/>
            <a:ext cx="7559675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6 มีนาคม เวลา 07.30 น.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เป็นประธานในพิธีทำบุญตักบาตรถนนสายวัฒนธรรมตำบลกุด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"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MOU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พลังบวร นุ่งผ้าไทยใส่บาตรถนนสายวัฒนธรรม" 1 ตำบล 1 วัด 1 ถนนสายวัฒนธรรม 1 คลังยาและอาหาร ขจัดความยากจน พัฒนาคนทุกช่วงวัยไม่ทิ้งใครไว้ข้างหลัง พร้อมทั้งเป็นแบบอย่างในการทิ้งขยะเปียก พร้อมด้วยคณะผู้บริหารฯ ผู้ใหญ่บ้าน พนักงาน เจ้าหน้าที่ เทศบาล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ณ วัดดอนชี บ้านยอดดอนชี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endParaRPr lang="th-TH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8" y="6992354"/>
            <a:ext cx="2386280" cy="1342021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85" y="6992354"/>
            <a:ext cx="2229840" cy="1342021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87" y="6992353"/>
            <a:ext cx="2385814" cy="1342021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7" y="8415914"/>
            <a:ext cx="2386281" cy="1342283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85" y="8415915"/>
            <a:ext cx="2229840" cy="13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784145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71828" y="2185584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3 เดือนมีนาคม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5832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414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7 มีนาคม 2566 เวลา 09.00 น.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ไฟฟ้า กองช่าง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ออกซ่อมแซมไฟฟ้าแสง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สว่าง หมู่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2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บ้านคำ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เม็ก และ หมู่ 16 บ้าน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วังดู่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 ตามใบคำร้องเรียบร้อยแล้ว</a:t>
            </a:r>
          </a:p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จึงขอประสัมพันธ์ให้ประชาชนได้รับทราบ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7625" y="5484759"/>
            <a:ext cx="767715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8 มีนาคม พ.ศ. 2566 เวลา 11.30 น.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ประยงค์ วงจันทา ท้องถิ่นอำเภอ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พร้อมด้วย นายพนม เมืองก้อน ผู้ช่วยท่านท้องถิ่นอำเภอ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วาหาร ลงพื้นที่ตรวจติดตาม การจัดทำ ถังขยะเปียก ลดโลกร้อน ในเขตพื้นที่เทศบาล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พร้อมทั้งตรวจเยี่ยมศูนย์พัฒนาเด็กบ้านดอนสำราญ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5" y="3740348"/>
            <a:ext cx="1322037" cy="176231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97" y="3740348"/>
            <a:ext cx="1322037" cy="1762319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76" y="3722440"/>
            <a:ext cx="1322037" cy="1762319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09" y="3722440"/>
            <a:ext cx="1335170" cy="1780227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9" y="6435328"/>
            <a:ext cx="2189161" cy="1641871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79" y="6435329"/>
            <a:ext cx="2189654" cy="1641870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29" y="6435327"/>
            <a:ext cx="2189656" cy="1641871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9" y="8239124"/>
            <a:ext cx="2164968" cy="1624093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78" y="8241147"/>
            <a:ext cx="2162271" cy="16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0" y="-92332"/>
            <a:ext cx="7558636" cy="10784145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71828" y="2185584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3 เดือนมีนาคม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5832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414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17 มีนาคม 2566 เวลา 09.00 น.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เป็นประธานเปิดโครงการอบรมผู้ปกครอง ครูผู้ดูแลเด็ก เพื่อให้ความรู้ในการพัฒนา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IQ EQ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เด็กปฐมวัย ประจำปี พ.ศ. 2566 พร้อมทั้งพ่อแม่ ผู้ปกครอง ครูผู้ดูแลเด็กปฐมวัย ได้พัฒนาเด็กให้ได้รับการส่งเสริมพัฒนาการทางด้านร่างกาย จิตใจ อารมณ์ และสังคมในเชิงรุก โดยการบูร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ณา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การณ์ทุกภาคส่วนที่เกี่ยวข้องอย่างเป็นระบบครอบคลุมกลุ่มเป้าหมาย พร้อมด้วยคณะผู้บริหารเทศบาลฯ สมาชิกสภาเทศบาลฯ ผู้อำนวยการสถานศึกษา พนักงาน เจ้าหน้าที่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ได้เข้าร่วมโครงการดังกล่าว โดยมีนางสาว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นภ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ษร โพธิ์งาม รองปลัดเทศบาล เป็นผู้กล่าวรายงานวัตถุประสงค์ ณ ห้องประชุมเทศบาลตำบลกุด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9" y="4848343"/>
            <a:ext cx="2409381" cy="140605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4848343"/>
            <a:ext cx="2333625" cy="140605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65" y="4848343"/>
            <a:ext cx="2164435" cy="140605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9" y="6383603"/>
            <a:ext cx="2408910" cy="1354747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6383603"/>
            <a:ext cx="2333625" cy="1354747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64" y="6383603"/>
            <a:ext cx="2164435" cy="1350804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9" y="7892650"/>
            <a:ext cx="2408910" cy="1806683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66" y="7892650"/>
            <a:ext cx="2323610" cy="18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83"/>
            <a:ext cx="7558636" cy="10784145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71828" y="2185584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3 เดือนมีนาคม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5832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414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17 มีนาคม พ.ศ. 2566 เวลา 12.00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น.เทศบาล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โดย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พร้อมด้วยคณะผู้บริหารฯ พนักงาน เจ้าหน้าที่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ร่วมกิจกรรม “ใส่ผ้าไทย ใช้ถุงผ้า หิ้วตะกร้า ถือปิ่นโต กินข้าว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โฮม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กันทุกวันศุกร์ ” เพื่อรณรงค์ลดการใช้ถุงพลาสติก ลดปริมาณขยะ ลดการเสื่อมโทรมของดินและน้ำ ลดภาวะโลกร้อน รักษาระบบนิเวศน์และสิ่งแวดล้อม เพื่อพัฒนาคุณภาพชีวิตของประชาชนให้ดีขึ้นและพัฒนาอำเภอสู่ความยั่งยืน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r>
              <a:rPr lang="th-TH" sz="1800" dirty="0"/>
              <a:t/>
            </a:r>
            <a:br>
              <a:rPr lang="th-TH" sz="1800" dirty="0"/>
            </a:b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9" y="4315775"/>
            <a:ext cx="2277385" cy="139922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3" y="4315775"/>
            <a:ext cx="1985558" cy="139922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22" y="4315775"/>
            <a:ext cx="1960153" cy="1399225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9" y="5788908"/>
            <a:ext cx="2277385" cy="1450091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3" y="5760333"/>
            <a:ext cx="1985558" cy="1478667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6" y="5760333"/>
            <a:ext cx="2004699" cy="14786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086" y="7238999"/>
            <a:ext cx="775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17 มีนาคม 2566 เวลา 10.30 น.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โดย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มอบหมาย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ให้นางหนูพัด แกพิษ รองนายกเทศมนตรีตำบลกุด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สมาชิกสภาเทศบาลฯ และอาสาสมัครสาธารณสุขประจำหมู่บ้าน (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ม.) มอบอ้อมสำหรับผู้ใหญ่ ให้แก่ผู้ป่วยติดเตียง จำนวน 2 ราย หมู่ 9 บ้านดอนสำราญ และหมู่ 17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ใหม่นาคลอง 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25" name="รูปภาพ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9" y="8439329"/>
            <a:ext cx="1968705" cy="1338164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52" y="8439329"/>
            <a:ext cx="1968705" cy="13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83"/>
            <a:ext cx="7558636" cy="10784145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71828" y="2185584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3 เดือนมีนาคม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5832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414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14 มีนาคม พ.ศ. 2566 เวลา 09:30 น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นายยง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คำก้อน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รอง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นายกเทศมนตรี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พร้อม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ด้วยผู้บริหารเทศบาลตำบลกุด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สมาชิกสภาเทศบาล และเจ้าหน้าที่พนักงานเทศบาลตำบลกุด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ร่วมกับประชาชนในพื้นที่ตัดกิ่งไม้ที่กีดขวางทางจราจร ทำ ความสะอาด ซอยเกษตรบ้านทุ่งพัฒนา ม.19 เพื่อความปลอดภัยในการสัญจรไปมาของประชาชน</a:t>
            </a:r>
          </a:p>
          <a:p>
            <a:pPr algn="thaiDist"/>
            <a:r>
              <a:rPr lang="th-TH" sz="1800" dirty="0"/>
              <a:t/>
            </a:r>
            <a:br>
              <a:rPr lang="th-TH" sz="1800" dirty="0"/>
            </a:b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086" y="5582239"/>
            <a:ext cx="7500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16 มีนาคม พ.ศ. 2566 เวลา 09:30 น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นายยง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คำก้อน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รอง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นายกเทศมนตรี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ด้วย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ผู้บริหารเทศบาล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สมาชิกสภาเทศบาล และเจ้าหน้าที่พนักงานเทศบาลตำบลกุด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ร่วมกับประชาชนในพื้นที่ตัดกิ่ง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ไม้ที่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กีดขวางทางจราจร ทำ ความสะอาด บ้านโนนเจริญ ม.13 เพื่อความปลอดภัยในการสัญจรไปมาของประชาชน</a:t>
            </a:r>
          </a:p>
          <a:p>
            <a:r>
              <a:rPr lang="th-TH" sz="1800" dirty="0"/>
              <a:t/>
            </a:r>
            <a:br>
              <a:rPr lang="th-TH" sz="1800" dirty="0"/>
            </a:b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2" y="4029075"/>
            <a:ext cx="2071353" cy="155316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70" y="4048163"/>
            <a:ext cx="2045896" cy="153407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57" y="4048163"/>
            <a:ext cx="2045896" cy="153407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7" y="6853533"/>
            <a:ext cx="2107677" cy="1185568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44" y="6853533"/>
            <a:ext cx="2107677" cy="1185568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86" y="6853533"/>
            <a:ext cx="2107677" cy="1185568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8" y="8171818"/>
            <a:ext cx="2125058" cy="1195345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43" y="8171818"/>
            <a:ext cx="2125059" cy="11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83"/>
            <a:ext cx="7558636" cy="10784145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71828" y="2185584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3 เดือนมีนาคม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5832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4146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18 มีนาคม พ.ศ. 2566 เวลา 08.00 น.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โดย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มอบหมาย นายยง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คำ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ก้อน รองนายกเทศมนตรีตำบลกุด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พร้อมด้วย พนักงาน เจ้าหน้าที่เทศบาลตำบลกุด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ร่วมวันท้องถิ่นไทย ประจำปี 2566 ณ บริเวณลานพระบรมราชานุสาว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รีย์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รัชกาล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ที่ 5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ศาลากลางจังหวัดอุบลราชธานี (หลังเก่า) และร่วมกิจกรรมปลูกต้นไม้ผล ตามโครงการปลูกต้นไม้ผล “ทางนี้มีผล ผู้คนฮักกัน” วันท้องถิ่นไทย พ.ศ.2566 ณ บริเวณรอบศาลากลางจังหวัดอุบลราชธานี (หลังใหม่)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086" y="5582239"/>
            <a:ext cx="7500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24 มีนาคม พ.ศ. 2566 เวลา 08.00 น.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คณะผู้บริหารเทศบาลตำบลกุด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ร่วมเป็นเกียรติในพิธีเปิดการแข่งขันกีฬาต้าน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ยาเสพติดอบต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ระเวเกมส์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ครั้งที่ 21 ประจำปี 2566 ณ สนามกีฬาองค์การบริหารส่วนตำบล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ระเว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r>
              <a:rPr lang="th-TH" sz="1800" dirty="0"/>
              <a:t/>
            </a:r>
            <a:br>
              <a:rPr lang="th-TH" sz="1800" dirty="0"/>
            </a:b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9" y="4263150"/>
            <a:ext cx="2236762" cy="125793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1" y="4263150"/>
            <a:ext cx="2236762" cy="1257933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10" y="4263149"/>
            <a:ext cx="2236763" cy="1257933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9" y="6522332"/>
            <a:ext cx="2236762" cy="1676815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1" y="6522331"/>
            <a:ext cx="2236762" cy="1676815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73" y="6522331"/>
            <a:ext cx="2363427" cy="16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83"/>
            <a:ext cx="7558636" cy="10784145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71828" y="2185584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3 เดือนมีนาคม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5832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41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27 มีนาคม พ.ศ. 2566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กองช่าง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ซ่อมแซมถนน เพื่ออำนวยความสะดวกในการสัญจรไปมาของประชาชน ในพื้นที่ และประชาชน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ทั่วไป         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009714"/>
            <a:ext cx="7500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27 มีนาคม 2566 เวลา 09.00 น.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เป็นประธานในพิธีมอบวุฒิบัตรบัณฑิตน้อย ประจำปีการศึกษา 2565 พร้อมทั้งคณะผู้บริหารเทศบาลตำบลกุด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สมาชิกสภาเทศบาล พนักงานเจ้าหน้าที่เทศบาลตำบลกุด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ร่วมเป็นเกียรติในพิธีโดยมีผู้เข้ารับมอบวุฒิบัตรจำนวน 60 คน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ีวัตถุประสงค์เพื่อเป็นขวัญและกำลังใจแก่นักเรียนผู้สำเร็จการศึกษาจากศูนย์พัฒนาเด็กเล็กในสังกัด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และเพื่อให้ผู้ปกครองได้มีโอกาสร่วมแสดงความยินดี ความภาคภูมิใจต่อผู้สำเร็จการศึกษา</a:t>
            </a:r>
          </a:p>
          <a:p>
            <a:r>
              <a:rPr lang="th-TH" sz="1800" dirty="0"/>
              <a:t/>
            </a:r>
            <a:br>
              <a:rPr lang="th-TH" sz="1800" dirty="0"/>
            </a:b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5" y="3463349"/>
            <a:ext cx="2035175" cy="152672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87" y="3463350"/>
            <a:ext cx="2035173" cy="152672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49" y="3463350"/>
            <a:ext cx="2035174" cy="152672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0" y="6448425"/>
            <a:ext cx="2259937" cy="1295333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11" y="6448426"/>
            <a:ext cx="2295525" cy="1290981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39" y="6448427"/>
            <a:ext cx="2303262" cy="1295332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9" y="7844651"/>
            <a:ext cx="2259595" cy="1270774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11" y="7844651"/>
            <a:ext cx="2259595" cy="127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83"/>
            <a:ext cx="7558636" cy="10784145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71828" y="2185584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3 เดือนมีนาคม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5832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4146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30 มีนาคม พ.ศ. 2566 เวลา 09.00 น. นายมนตรี ศรีคำภา นายกเทศมนตรีตำบลกุด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 เป็น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ประธานในพิธีเปิดโครงการ อบรมเสริมสร้างป้องกันและปราบปรามการทุจริตในการปฏิบัติงาน ประจำปี พ.ศ. 2566 ณ ห้องประชุมเทศบาลตำบลกุด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 โดยมีกลุ่มเป้าหมาย ได้แก่ คณะผู้บริหาร สมาชิกสภา พนักงาน และเจ้าหน้าที่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พร้อมทั้งผู้นำชุมชนในเขตพื้นที่ตำบลกุด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ทั้งนี้ ได้รับความอนุเคราะห์วิทยากรจากสำนักงานคณะกรรมการป้องกันและปราบปรามการทุจริตในภาครัฐ เขต 3 (ส่วนหน้า) มาให้ความรู้ในการจัดอบรมในครั้ง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นี้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303" y="6847662"/>
            <a:ext cx="7589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30 มีนาคม 2566 เวลา 13.00 น.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โดย นางยุคนธร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ทรา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รมย์ หัวหน้าฝ่ายปกครอง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ได้รับมอบหมาย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จากผู้บังคับบัญชาให้เข้าร่วมเป็นเกียรติในพิธีซ้อมแผนรับอุบัติเหตุหมู่ เพื่อเตรียมรับสถานการณ์เทศกาลสงกรานต์ ประจำปี 2566 ณ ถนนอุบล-พิบูล บริเวณตลาดบ้านสนามชัย ตำบลโพธิ์ไทร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br>
              <a:rPr lang="th-TH" sz="1800" dirty="0">
                <a:latin typeface="TH SarabunPSK" pitchFamily="34" charset="-34"/>
                <a:cs typeface="TH SarabunPSK" pitchFamily="34" charset="-34"/>
              </a:rPr>
            </a:b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" y="4294346"/>
            <a:ext cx="2164750" cy="12176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66" y="4294346"/>
            <a:ext cx="2164750" cy="1217672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54" y="4294346"/>
            <a:ext cx="2164750" cy="1217672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" y="5639099"/>
            <a:ext cx="2116136" cy="1190326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10" y="5639100"/>
            <a:ext cx="2145206" cy="1208562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54" y="5639099"/>
            <a:ext cx="2116136" cy="119032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5" y="7843481"/>
            <a:ext cx="2165824" cy="162436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10" y="7843480"/>
            <a:ext cx="2153124" cy="161484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55" y="7843482"/>
            <a:ext cx="1292875" cy="1624368"/>
          </a:xfrm>
          <a:prstGeom prst="rect">
            <a:avLst/>
          </a:prstGeom>
        </p:spPr>
      </p:pic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951" y="2817018"/>
            <a:ext cx="7414647" cy="687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CFFE26-EE4E-48DC-9A92-C803CAD2C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83"/>
            <a:ext cx="7558636" cy="10784145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D3AE4EEA-94F4-4D8A-A9BB-0DA735EAEE28}"/>
              </a:ext>
            </a:extLst>
          </p:cNvPr>
          <p:cNvSpPr txBox="1"/>
          <p:nvPr/>
        </p:nvSpPr>
        <p:spPr>
          <a:xfrm>
            <a:off x="1666017" y="364931"/>
            <a:ext cx="5783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5500" dirty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  <a:endParaRPr lang="en-US" sz="55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r"/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เทศบาลตำบลกุด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ชมภู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อำเภอ</a:t>
            </a:r>
            <a:r>
              <a:rPr lang="th-TH" sz="1700" dirty="0" err="1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พิบูลมัง</a:t>
            </a:r>
            <a:r>
              <a:rPr lang="th-TH" sz="1700" dirty="0" smtClean="0">
                <a:solidFill>
                  <a:srgbClr val="664319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สาหาร จังหวัดอุบลราชธานี</a:t>
            </a:r>
            <a:endParaRPr lang="th-TH" sz="1700" dirty="0">
              <a:solidFill>
                <a:srgbClr val="664319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87648A3C-0319-45D4-9025-15FA320BB965}"/>
              </a:ext>
            </a:extLst>
          </p:cNvPr>
          <p:cNvSpPr txBox="1"/>
          <p:nvPr/>
        </p:nvSpPr>
        <p:spPr>
          <a:xfrm>
            <a:off x="71828" y="2185584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ฉบับที่ 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3 เดือนมีนาคม </a:t>
            </a:r>
            <a:r>
              <a:rPr lang="th-TH" sz="1800" b="1" dirty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พ.ศ.</a:t>
            </a:r>
            <a:r>
              <a:rPr lang="th-TH" sz="1800" b="1" dirty="0" smtClean="0">
                <a:solidFill>
                  <a:schemeClr val="bg1"/>
                </a:solidFill>
                <a:latin typeface="Mitr ExtraLight" panose="00000300000000000000" pitchFamily="2" charset="-34"/>
                <a:cs typeface="Mitr ExtraLight" panose="00000300000000000000" pitchFamily="2" charset="-34"/>
              </a:rPr>
              <a:t>2566</a:t>
            </a:r>
            <a:endParaRPr lang="en-US" sz="1800" b="1" dirty="0">
              <a:solidFill>
                <a:schemeClr val="bg1"/>
              </a:solidFill>
              <a:latin typeface="Mitr ExtraLight" panose="00000300000000000000" pitchFamily="2" charset="-34"/>
              <a:cs typeface="Mitr ExtraLight" panose="000003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B7D4F8A7-38C2-45A3-B7A8-F248BD3E307B}"/>
              </a:ext>
            </a:extLst>
          </p:cNvPr>
          <p:cNvSpPr txBox="1"/>
          <p:nvPr/>
        </p:nvSpPr>
        <p:spPr>
          <a:xfrm>
            <a:off x="77086" y="10129579"/>
            <a:ext cx="717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สำนักปลัดเทศบาล ฝ่าย</a:t>
            </a:r>
            <a:r>
              <a:rPr lang="th-TH" sz="1800" dirty="0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อำนวยการ งานประชาสัมพันธ์ เทศบาลตำบลกุด</a:t>
            </a:r>
            <a:r>
              <a:rPr lang="th-TH" sz="1800" dirty="0" err="1" smtClean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ชมภู</a:t>
            </a:r>
            <a:endParaRPr lang="en-US" sz="18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pic>
        <p:nvPicPr>
          <p:cNvPr id="10" name="รูปภาพ 9" descr="รูปภาพประกอบด้วย สีอ่อ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xmlns="" id="{4DD28CD9-9864-4BA2-ABAC-A21A394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3396" r="73745" b="84316"/>
          <a:stretch/>
        </p:blipFill>
        <p:spPr>
          <a:xfrm>
            <a:off x="0" y="-146068"/>
            <a:ext cx="2067256" cy="2206939"/>
          </a:xfrm>
          <a:prstGeom prst="rect">
            <a:avLst/>
          </a:prstGeom>
        </p:spPr>
      </p:pic>
      <p:pic>
        <p:nvPicPr>
          <p:cNvPr id="1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0" y="101857"/>
            <a:ext cx="1713642" cy="17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7 Pro\Desktop\งานปชส\รูป\83177025_162648065033514_774998999995252736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61" y="9458324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35325" y="2817018"/>
            <a:ext cx="74146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31 มีนาคม พ.ศ. 2566 เวลา 12.00 น.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โดย นายมนตรี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พร้อมด้วยคณะผู้บริหารฯ พนักงาน เจ้าหน้าที่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ร่วมกิจกรรม “ใส่ผ้าไทย ใช้ถุงผ้า หิ้วตะกร้า ถือปิ่นโต กินข้าว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โฮม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กันทุกวันศุกร์” เพื่อรณรงค์ลดการใช้ถุงพลาสติก ลดปริมาณขยะ ลดการเสื่อมโทรมของดินและน้ำ ลดภาวะโลกร้อน รักษาระบบนิเวศน์และสิ่งแวดล้อม เพื่อพัฒนาคุณภาพชีวิตของประชาชนให้ดีขึ้นและพัฒนาอำเภอสู่ความยั่งยืน (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SDGs)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ณ 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สาหาร จังหวัด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อุบลราชธานี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950" y="5999938"/>
            <a:ext cx="7589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วันที่ 31 มีนาคม พ.ศ. 2566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พร้อมคณะผู้บริหารเทศบาลตำบลกุด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และพนักงานเจ้าหน้าที่เทศบาลตำบลกุด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800" smtClean="0">
                <a:latin typeface="TH SarabunPSK" pitchFamily="34" charset="-34"/>
                <a:cs typeface="TH SarabunPSK" pitchFamily="34" charset="-34"/>
              </a:rPr>
              <a:t>ร่วม  ต้อนรับ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คณะ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ทัศน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ศึกษาดูงาน จากองค์การบริหารส่วนตำบลเชียงเพ็ง ตำบลเชียงเพ็ง อำเภอป่าติ้ว จังหวัดยโสธร จำนวน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80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คน เพื่อแลกเปลี่ยนเรียนรู้ประสบการณ์และเสริมสร้างการพัฒนาประสิทธิภาพการปฏิบัติงานของบุคลากร ณ ห้องประชุมเทศบาลตำบลกุด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Win7 Pro\Desktop\งานปชส\รูป\83414741_197437661380388_1626698539574755328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9467849"/>
            <a:ext cx="638339" cy="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0" y="4294347"/>
            <a:ext cx="2428316" cy="1687354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82" y="4294346"/>
            <a:ext cx="2250313" cy="168735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26" y="4294347"/>
            <a:ext cx="1911674" cy="168735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2" y="7643374"/>
            <a:ext cx="2314053" cy="130140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0" y="7643374"/>
            <a:ext cx="2349515" cy="1321602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01" y="7643375"/>
            <a:ext cx="2349972" cy="13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3547</TotalTime>
  <Words>1674</Words>
  <Application>Microsoft Office PowerPoint</Application>
  <PresentationFormat>กำหนดเอง</PresentationFormat>
  <Paragraphs>68</Paragraphs>
  <Slides>9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9" baseType="lpstr">
      <vt:lpstr>Arial</vt:lpstr>
      <vt:lpstr>Angsana New</vt:lpstr>
      <vt:lpstr>TH SarabunPSK</vt:lpstr>
      <vt:lpstr>Mitr ExtraLight</vt:lpstr>
      <vt:lpstr>Cordia New</vt:lpstr>
      <vt:lpstr>Mitr Light</vt:lpstr>
      <vt:lpstr>Mitr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Win7 Pro</cp:lastModifiedBy>
  <cp:revision>172</cp:revision>
  <cp:lastPrinted>2023-02-06T08:06:41Z</cp:lastPrinted>
  <dcterms:created xsi:type="dcterms:W3CDTF">2019-11-10T02:56:05Z</dcterms:created>
  <dcterms:modified xsi:type="dcterms:W3CDTF">2023-04-10T03:03:39Z</dcterms:modified>
</cp:coreProperties>
</file>