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</p:sldIdLst>
  <p:sldSz cx="7559675" cy="10691813"/>
  <p:notesSz cx="6794500" cy="9931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itr" panose="00000500000000000000" pitchFamily="2" charset="-34"/>
      <p:regular r:id="rId19"/>
      <p:bold r:id="rId20"/>
    </p:embeddedFont>
    <p:embeddedFont>
      <p:font typeface="Mitr ExtraLight" panose="00000300000000000000" pitchFamily="2" charset="-34"/>
      <p:regular r:id="rId21"/>
    </p:embeddedFont>
    <p:embeddedFont>
      <p:font typeface="Mitr Light" panose="00000400000000000000" pitchFamily="2" charset="-34"/>
      <p:regular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1" d="100"/>
          <a:sy n="91" d="100"/>
        </p:scale>
        <p:origin x="1860" y="-2088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image" Target="../media/image72.jpg"/><Relationship Id="rId3" Type="http://schemas.openxmlformats.org/officeDocument/2006/relationships/image" Target="../media/image2.png"/><Relationship Id="rId7" Type="http://schemas.openxmlformats.org/officeDocument/2006/relationships/image" Target="../media/image66.jpg"/><Relationship Id="rId12" Type="http://schemas.openxmlformats.org/officeDocument/2006/relationships/image" Target="../media/image7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70.jpg"/><Relationship Id="rId5" Type="http://schemas.openxmlformats.org/officeDocument/2006/relationships/image" Target="../media/image4.jpeg"/><Relationship Id="rId15" Type="http://schemas.openxmlformats.org/officeDocument/2006/relationships/image" Target="../media/image74.jpg"/><Relationship Id="rId10" Type="http://schemas.openxmlformats.org/officeDocument/2006/relationships/image" Target="../media/image69.jpg"/><Relationship Id="rId4" Type="http://schemas.openxmlformats.org/officeDocument/2006/relationships/image" Target="../media/image3.png"/><Relationship Id="rId9" Type="http://schemas.openxmlformats.org/officeDocument/2006/relationships/image" Target="../media/image68.jpg"/><Relationship Id="rId14" Type="http://schemas.openxmlformats.org/officeDocument/2006/relationships/image" Target="../media/image7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2.png"/><Relationship Id="rId7" Type="http://schemas.openxmlformats.org/officeDocument/2006/relationships/image" Target="../media/image75.jpg"/><Relationship Id="rId12" Type="http://schemas.openxmlformats.org/officeDocument/2006/relationships/image" Target="../media/image8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79.jpg"/><Relationship Id="rId5" Type="http://schemas.openxmlformats.org/officeDocument/2006/relationships/image" Target="../media/image4.jpeg"/><Relationship Id="rId10" Type="http://schemas.openxmlformats.org/officeDocument/2006/relationships/image" Target="../media/image78.jpg"/><Relationship Id="rId4" Type="http://schemas.openxmlformats.org/officeDocument/2006/relationships/image" Target="../media/image3.png"/><Relationship Id="rId9" Type="http://schemas.openxmlformats.org/officeDocument/2006/relationships/image" Target="../media/image7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8.jpg"/><Relationship Id="rId5" Type="http://schemas.openxmlformats.org/officeDocument/2006/relationships/image" Target="../media/image4.jpeg"/><Relationship Id="rId10" Type="http://schemas.openxmlformats.org/officeDocument/2006/relationships/image" Target="../media/image17.jpg"/><Relationship Id="rId4" Type="http://schemas.openxmlformats.org/officeDocument/2006/relationships/image" Target="../media/image3.pn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26.jpg"/><Relationship Id="rId5" Type="http://schemas.openxmlformats.org/officeDocument/2006/relationships/image" Target="../media/image4.jpeg"/><Relationship Id="rId10" Type="http://schemas.openxmlformats.org/officeDocument/2006/relationships/image" Target="../media/image25.jpg"/><Relationship Id="rId4" Type="http://schemas.openxmlformats.org/officeDocument/2006/relationships/image" Target="../media/image3.png"/><Relationship Id="rId9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2.jpg"/><Relationship Id="rId5" Type="http://schemas.openxmlformats.org/officeDocument/2006/relationships/image" Target="../media/image4.jpeg"/><Relationship Id="rId10" Type="http://schemas.openxmlformats.org/officeDocument/2006/relationships/image" Target="../media/image31.jpg"/><Relationship Id="rId4" Type="http://schemas.openxmlformats.org/officeDocument/2006/relationships/image" Target="../media/image3.png"/><Relationship Id="rId9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8.jpg"/><Relationship Id="rId5" Type="http://schemas.openxmlformats.org/officeDocument/2006/relationships/image" Target="../media/image4.jpe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4.jpg"/><Relationship Id="rId5" Type="http://schemas.openxmlformats.org/officeDocument/2006/relationships/image" Target="../media/image4.jpeg"/><Relationship Id="rId10" Type="http://schemas.openxmlformats.org/officeDocument/2006/relationships/image" Target="../media/image43.jpg"/><Relationship Id="rId4" Type="http://schemas.openxmlformats.org/officeDocument/2006/relationships/image" Target="../media/image3.png"/><Relationship Id="rId9" Type="http://schemas.openxmlformats.org/officeDocument/2006/relationships/image" Target="../media/image4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0.jpg"/><Relationship Id="rId5" Type="http://schemas.openxmlformats.org/officeDocument/2006/relationships/image" Target="../media/image4.jpeg"/><Relationship Id="rId10" Type="http://schemas.openxmlformats.org/officeDocument/2006/relationships/image" Target="../media/image49.jpg"/><Relationship Id="rId4" Type="http://schemas.openxmlformats.org/officeDocument/2006/relationships/image" Target="../media/image3.png"/><Relationship Id="rId9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12" Type="http://schemas.openxmlformats.org/officeDocument/2006/relationships/image" Target="../media/image5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6.jpg"/><Relationship Id="rId5" Type="http://schemas.openxmlformats.org/officeDocument/2006/relationships/image" Target="../media/image4.jpeg"/><Relationship Id="rId10" Type="http://schemas.openxmlformats.org/officeDocument/2006/relationships/image" Target="../media/image55.jpg"/><Relationship Id="rId4" Type="http://schemas.openxmlformats.org/officeDocument/2006/relationships/image" Target="../media/image3.png"/><Relationship Id="rId9" Type="http://schemas.openxmlformats.org/officeDocument/2006/relationships/image" Target="../media/image5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g"/><Relationship Id="rId3" Type="http://schemas.openxmlformats.org/officeDocument/2006/relationships/image" Target="../media/image2.png"/><Relationship Id="rId7" Type="http://schemas.openxmlformats.org/officeDocument/2006/relationships/image" Target="../media/image58.jpg"/><Relationship Id="rId12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62.jpg"/><Relationship Id="rId5" Type="http://schemas.openxmlformats.org/officeDocument/2006/relationships/image" Target="../media/image4.jpeg"/><Relationship Id="rId10" Type="http://schemas.openxmlformats.org/officeDocument/2006/relationships/image" Target="../media/image61.jpg"/><Relationship Id="rId4" Type="http://schemas.openxmlformats.org/officeDocument/2006/relationships/image" Target="../media/image3.png"/><Relationship Id="rId9" Type="http://schemas.openxmlformats.org/officeDocument/2006/relationships/image" Target="../media/image60.jpg"/><Relationship Id="rId14" Type="http://schemas.openxmlformats.org/officeDocument/2006/relationships/image" Target="../media/image6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 สิงหาคม 2566 เวลา 09.09 น. นายมนตรี ศรีคำภานายกเทศมนตรีตำบลกุดชมภู พร้อมทั้งคณะผู้บริหารเทศบาลตำบลกุดชมภู สมาชิกสภาเทศบาล พนักงาน เจ้าหน้าที่ เทศบาลตำบลกุดชมภู กำนัน ผู้ใหญ่บ้าน ประชาชน ในพื้นที่ตำบล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เทศบาลตำบลกุดชมภู ร่วมลงนามบันทึกข้อตกลง ความร่วมมือ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MOU)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เพื่อดำเนินงาน โครงการวัด ประชารัฐ สร้างสุข (หลัก 3 - 5 - 7- 9 ) สู่ความยั่งยืน คณะสงฆ์ตำบลกุดชมภู กับ ตำบลกุดชมภู ภาคีเครือข่ายพื้นที่ตำบลกุดชมภูเพื่อแสดงถึงความเข้าใจระหว่างการในการประสานความร่วมมือการส่งเสริมและสนับสนุน กิจกรรมในชุมชนวัดบ้านโรงเรียน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ชาติ บุญทน แสนทวีสุข ปลัดอำเภอฯ และนางประยงค์ วงจันทา ท้องถิ่นอำเภอ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ร่วมเป็นสักขีพยานในการลงนาม (</a:t>
            </a:r>
            <a:r>
              <a:rPr lang="en-US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mou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และร่วมกิจกรรมในวันนี้ พร้อมทั้งได้ถวายเทียนพรรษา ภัตตาหารเพล ปัจจัยไทยธรรม ให้กับพระสงฆ์ จำนวน 25 รูป และได้บำเพ็ญประโยชน์ทำความสะอาด บริเวณวัดแก่งศิลา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25D7C23-7A20-6073-65C0-450845C467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57" y="5142129"/>
            <a:ext cx="2044442" cy="144583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6735558-5A45-1E34-450F-186AE2434D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9" y="5131366"/>
            <a:ext cx="2044442" cy="144583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F46492F-F191-854C-A230-5C43EC204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43" y="5142129"/>
            <a:ext cx="2044442" cy="144583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25C6992-EB9B-C496-97F8-1804E94111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9" y="6770103"/>
            <a:ext cx="2044441" cy="144583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F6EEC004-9FC2-736A-0C4D-8A58B9535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57" y="6782037"/>
            <a:ext cx="2044440" cy="144583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2320302C-C296-6244-8C2B-69E0024C0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42" y="6770103"/>
            <a:ext cx="2044440" cy="1445836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3BAC8D92-52F3-939B-4173-D02F6E8D0B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9" y="8369584"/>
            <a:ext cx="2055996" cy="1445836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DB97CE1F-6158-FE89-F036-5F2ECA8818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57" y="8368936"/>
            <a:ext cx="2044440" cy="14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58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สิงหาคม พ.ศ. 2566 เวลา 08.30 น. นายมนตรี ศรีคำภา นายกเทศมนตรีตำบลกุดชมภู พร้อมคณะผู้บริหารเทศบาลตำบลกุดชมภู พร้อมด้วยนายอภิชาติ 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พนักงานเจ้าหน้าที่ รับตรวจประเมินประสิทธิภาพ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LP</a:t>
            </a:r>
            <a:r>
              <a:rPr lang="en-US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ของ อปท. ประจำปี 2566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ผ่านไปด้วยดีรอผลคะแนนอย่างเป็นทางการ </a:t>
            </a:r>
          </a:p>
          <a:p>
            <a:pPr algn="l"/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35326" y="6558045"/>
            <a:ext cx="749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สิงหาคม พ.ศ. 2566 เวลา 09.00 น. นายมนตรี ศรีคำภา นายกเทศมนตรีตำบลกุดชมภู มอบหมายให้นายประสงค์แพทย์เพียร ที่ปรึกษานายกเทศมนตรีตำบลกุดชมภู เป็นประธานเปิดโครงการสุขภาพเด็กปฐมวัย โดยมีสมาชิกสภาเทศบาลตำบลกุดชมภูพร้อมทั้งคณะกรรมการศูนย์พัฒนาเด็กเล็กบ้านยอดดอนชี พนักงาน เจ้าหน้าที่เทศบาลตำบลกุดชมภู ร่วมเป็นเกียรติในโครงการอบรมในครั้งนี้ เพื่อให้ความรู้ผู้ปกครองในเครื่องการส่งเสริมสุขภาพเด็กปฐมวัย ณ ศูนย์พัฒนาเด็กเล็กบ้านยอดดอนชี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78CDE17-5B9A-CED7-361F-318406E04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0" y="3974701"/>
            <a:ext cx="1807126" cy="1271587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E7566B8-EAD5-712F-D87C-5D7976053D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73" y="3993279"/>
            <a:ext cx="2064591" cy="1271587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E525A71B-8928-440E-FADA-DC8522E5FD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58" y="3986446"/>
            <a:ext cx="2064592" cy="127842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F6F6FF49-A5A0-9C47-B710-E4715FB43C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1" y="5326118"/>
            <a:ext cx="1807126" cy="1271587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7BF65BFD-9A92-8548-9D2C-4FA3998AF2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173" y="5346356"/>
            <a:ext cx="2064591" cy="125134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6CBE391-CA39-7D2C-B2CE-099E856F39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8"/>
          <a:stretch/>
        </p:blipFill>
        <p:spPr>
          <a:xfrm>
            <a:off x="4751359" y="5356463"/>
            <a:ext cx="2064592" cy="1241242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C4111E6C-8A9C-E2A5-2755-69B1EE6E0F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42" y="7994601"/>
            <a:ext cx="1859914" cy="1352530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05F21D6F-8F51-7032-69F2-4C39297EA2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647" y="7994600"/>
            <a:ext cx="1866501" cy="1352530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1ECDD802-1EE8-52A4-2FF6-5DBA3DC6E8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069" y="7993917"/>
            <a:ext cx="2033945" cy="127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1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0" y="2817018"/>
            <a:ext cx="76691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สิงหาคม 2566 เวลา 09.30 น. นายอดิศักดิ์ สา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เปิดการประชุมสภาเทศบาลตำบลกุดชมภู สมัยประชุมสามัญประจำปี สมัยที่สาม ครั้งที่สอง ประจำปี 2566 โดยมีสมาชิกสภาเทศบาลตำบลกุดชมภูครบองค์ประชุม ในที่ประชุมพร้อมด้วยคณะผู้บริหารฯ หัวหน้าส่วนราชการ ประชาชนผู้สนใจผู้เข้าร่วมรับฟัง มีระเบียบวาระการประชุม 6 วาระ โดยประชุม ณ ห้องประชุมสภาเทศบาลตำบลกุดชมภู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pPr algn="l"/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31038" y="5693495"/>
            <a:ext cx="74975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สิงหาคม พ.ศ. 2566 เวลา 09.00 น.นายมนตรี ศรีคำภา นายกเทศมนตรีตำบลกุดชมภู มอบหมายให้ 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เป็นประธานเปิดโครงการอบรมส่งเสริมอาชีพแก่ประชาชนในเขตตำบลกุดชมภู”การผูกผ้าในงานพิธีต่างๆ” โดยมีคณะผู้บริหารเทศบาลตำบลกุดชมภู สมาชิกสภาเทศบาลตำบลกุดชมภู ผู้ใหญ่บ้านตำบลกุดชมภู พนักงาน เจ้าหน้าที่ เทศบาลตำบลกุดชมภู ร่วมเป็นเกียรติในพิธีเปิดโครงการอบรมในครั้งนี้ เพื่อเป็นการฝึกอบรมอาชีพให้กับประชาชนในพื้นที่ตำบลกุดชมภู เป็นการส่งเสริมให้มีอาชีพและเกิดรายได้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5139293-5F9A-47A5-9009-DFF018E8A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966" y="4064600"/>
            <a:ext cx="2006232" cy="145649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00BEEF6-E214-9C82-E12C-FE64077F5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36" y="4054448"/>
            <a:ext cx="2589323" cy="145649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AA0F148-F1FF-9BC2-5114-7ED47FA54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0" y="4066122"/>
            <a:ext cx="2385186" cy="1456494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7BB84279-A281-AA88-B39C-ACD65FB91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0" y="7554655"/>
            <a:ext cx="2399134" cy="1559707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D52B63DA-4533-0086-497B-9A21F76984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61" y="7554655"/>
            <a:ext cx="2101875" cy="1559706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0E462B14-1A5E-0E77-2F8F-762F8DEEBE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380" y="7569022"/>
            <a:ext cx="2399135" cy="155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8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 สิงหาคม 2566 เวลา 10:00 น นายมนตรี ศรีคำภา นายกเทศมนตรีตำบลกุดชมภู พร้อมด้วยคณะผู้บริหารเทศบาลตำบลกุดชมภู พนักงาน เจ้าหน้าที่เทศบาลตำบลกุดชมภู ร่วมต้อนรับและรับการตรวจติดตามงาน จากท่าน สุนิษา เขมปริยา ผู้อำนวยการกลุ่มงานส่งเสริมและพัฒนาท้องถิ่น สถจ.อุบลฯ ตามโครงการพัฒนาและเสริมสร้างบุคลากรกระทรวงมหาดไทยเพื่อเตรียมความพร้อมในการเป็นผู้บริหารที่มีสมรรถนะสูง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MOI SMART Agent for CAST)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พร้อมตรวจนิเทศโครงการหนูน้อยปลูกพืชสวนครัว ในสังกัดเทศบาลตำบลกุดชมภู จำนวน 4 แห่ง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6C0541F-8555-926D-7F83-6339BB854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4" y="4413521"/>
            <a:ext cx="2237362" cy="1678021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53939333-98B0-054D-BD05-F7ADAF81C6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76" y="4413520"/>
            <a:ext cx="2237361" cy="1678021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C6CB7297-CFCC-3EAE-3487-6C01DE506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8" y="6138025"/>
            <a:ext cx="2237361" cy="1678021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0D4BCAC3-DB5C-AD0C-6C34-40D007B14E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65" y="6151996"/>
            <a:ext cx="2237362" cy="167802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7BD087C-00A1-AC8E-EF20-38AC9CC29F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7" y="7914896"/>
            <a:ext cx="2237361" cy="1678021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6A4394C0-16ED-6546-D3FC-5DA0D9FBF8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6" y="6166573"/>
            <a:ext cx="2237361" cy="167802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4719376-ADDA-C735-1F25-54E3F5B1D9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64" y="7914896"/>
            <a:ext cx="2237363" cy="1678022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B3102CCD-B854-5D6B-E5DB-086672B3FC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306" y="4413520"/>
            <a:ext cx="2237361" cy="167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9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สิงหาคม พ.ศ. 2566 เวลา 09:00 น. นายมนตรี ศรีคำภา นายกเทศมนตรีตำบลกุดชมภูเป็นประธานในพิธีเปิดโครงการส่งเสริมพัฒนาศักยภาพผู้พิการ พร้อมด้วยคณะผู้บริหารเทศบาล สมาชิกสภาเทศบาล กำนัน ผู้ใหญ่บ้าน ในพื้นที่ตำบลกุดชมภู ร่วมเป็นเกียรติในโครงการอบรมในครั้งนี้ เพื่อเสริมสร้างขวัญและกำลังใจให้กับผู้พิการและผู้ดูแลส่งเสริมให้มีศักยภาพรับรู้ถึงสิทธิประโยชน์และสามารถดำเนินชีวิตอยู่ในสังคมอย่างมีความสุข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CB3AB23-2D48-A1DC-3326-CA7F643EA8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58" y="4300369"/>
            <a:ext cx="2319897" cy="148328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61B29D8-67D4-4BB6-3434-86E044706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0" y="4300369"/>
            <a:ext cx="2519049" cy="147732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678589B-2C88-847C-E807-9EC112B97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34" y="4300369"/>
            <a:ext cx="2301311" cy="1477327"/>
          </a:xfrm>
          <a:prstGeom prst="rect">
            <a:avLst/>
          </a:prstGeom>
        </p:spPr>
      </p:pic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51121" y="5787810"/>
            <a:ext cx="7497598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8 สิงหาคม พ.ศ. 2566 เวลา 09.00 น. นายมนตรี ศรีคำภา นายกเทศมนตรีตำบลกุดชมภู เป็นประธานในกิจกรรมวันแม่ประจำปี 2566 พร้อมด้วยคณะผู้บริหารเทศบาลตำบลกุดชมภู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สมาชิกสภาเทศบาล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ร่วมเป็นเกียรติในกิจกรรมในครั้งนี้ เพื่อเป็นการปลูกฝังค่านิยมที่ดีงาม ลูกได้สำนึกถึงพระคุณแม่ ได้ตระหนักในหน้าที่ของลูก และได้แสดงความรัก ความกตัญญู กตเวที กิจกรรมประกอบด้วยกิจกรรมถวายพระพร พิธีมอบเกียรติบัตรแม่ดีเด่น ประจำปี 2566 ตัวแทนนักเรียนมอบพวงมาลัยดอกมะลิ ประธานในพิธีและแม่ดีเด่น ณ ศูนย์พัฒนาเด็กเล็ก บ้านยอดดอนชี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F31457C4-CA1D-7C7C-3834-AAB4B9B947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4" y="7618505"/>
            <a:ext cx="2383275" cy="1576671"/>
          </a:xfrm>
          <a:prstGeom prst="rect">
            <a:avLst/>
          </a:prstGeom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A8FB680E-1295-269D-F66C-B10B714AE1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04" y="7623076"/>
            <a:ext cx="2254466" cy="1572100"/>
          </a:xfrm>
          <a:prstGeom prst="rect">
            <a:avLst/>
          </a:prstGeom>
        </p:spPr>
      </p:pic>
      <p:pic>
        <p:nvPicPr>
          <p:cNvPr id="48" name="รูปภาพ 47">
            <a:extLst>
              <a:ext uri="{FF2B5EF4-FFF2-40B4-BE49-F238E27FC236}">
                <a16:creationId xmlns:a16="http://schemas.microsoft.com/office/drawing/2014/main" id="{CDAD9807-B923-8616-FA27-4C5916A23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328" y="7618505"/>
            <a:ext cx="2485282" cy="15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25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133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8 สิงหาคม พ.ศ. 2566 เวลา 10:30 น. เทศบาลตำบลกุดชมภู โดย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และเจ้าหน้าที่ พนักงานเทศบาลตำบลกุดชมภูร่วมกับประชาชนในพื้นที่ตัดกิ่งไม้ที่กีดขวางทางจราจร ปรับปรุงภูมิทัศน์ ทำความสะอาดถนน เส้นบ้านข้างโรงเรียนบ้านแก่งเจริญเชื่อมไปบ้านใหม่นาคลองตลอดสาย และบริเวณโดยรอบ เพื่อความปลอดภัยในการสัญจรไปมาของประชาชน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31038" y="5780022"/>
            <a:ext cx="7497598" cy="205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สิงหาคม พ.ศ. 2566 เวลา 09.00 น. นายมนตรี ศรีคำภา นายกเทศมนตรีตำบลกุดชมภู เป็นประธานในกิจกรรมวันแม่ประจำปี 2566 พร้อมด้วยคณะผู้บริหารเทศบาลตำบลกุดชมภู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สมาชิกสภาเทศบาล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ร่วมเป็นเกียรติในกิจกรรมในครั้งนี้ เพื่อเป็นการปลูกฝังค่านิยมที่ดีงาม ลูกได้สำนึกถึงพระคุณแม่ ได้ตระหนักในหน้าที่ของลูก และได้แสดงความรัก ความกตัญญู กตเวที กิจกรรมประกอบด้วยกิจกรรมถวายพระพร พิธีมอบเกียรติบัตรแม่ดีเด่น ประจำปี 2566 ตัวแทนนักเรียนมอบพวงมาลัยดอกมะลิ ประธานในพิธีและแม่ดีเด่น ณ ศูนย์พัฒนาเด็กเล็ก บ้านโนนม่วง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2B3BE69-1F4A-E327-9C8B-73E57D255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4" y="4023370"/>
            <a:ext cx="2345635" cy="1758829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D58226C-FBEA-9A6E-5213-4841BE1F6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53" y="4023371"/>
            <a:ext cx="2378889" cy="175665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69B78A00-5125-138E-C00E-F867B53DC3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937" y="4030447"/>
            <a:ext cx="2378352" cy="1783764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8E6C7C17-11D3-6182-FA68-684993FB4B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3" y="7539885"/>
            <a:ext cx="2222238" cy="1666303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0D7DFAB-C3B0-0DA3-339B-D4B653A24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145" y="7530088"/>
            <a:ext cx="2222238" cy="1666679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F3D00735-164A-73B2-85D6-50A0724011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42" y="7532585"/>
            <a:ext cx="2253297" cy="167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50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58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10 สิงหาคม 2566 เวลา 08.30 น. เทศบาลตำบลกุดชมภู ร่วมกับ สำนักงานปศุสัตว์จังหวัดอุบลราชธานี และสำนักงานปศุสัตว์อำเภอ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ให้บริการทำหมันสุนัขและแมว โดยไม่คิดค่าบริการ ณ สำนักงานเพื่อเทศบาลตำบลกุดชมภู เพื่อเป็นการควบคุมประชากรสุนัขและแมว โดยได้รับความอนุเคราะห์ทีมบุคลากร เครื่องมือและอุปกรณ์การแพทย์ จากสำนักงานปศุสัตว์จังหวัดอุบลราชธานี เทศบาลตำบลกุดชมภู ขอขอบพระคุณสำนักงานปศุสัตว์จังหวัดอุบลราชธานีและท่านปศุสัตว์อำเภอ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พร้อมด้วยบุคลากรที่ออกให้บริการทำหมันสุนัขและแมวในครั้งนี้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31038" y="5858315"/>
            <a:ext cx="749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10 สิงหาคม 2566 เวลา 09.00 น.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พนักงาน เจ้าหน้าที่เทศบาลตำบลกุดชมภู เป็นประธานในกิจกรรมวันแม่ประจำปี 2566 เพื่อเป็นการปลูกฝังค่านิยมที่ดีงาม ลูกได้สำนึกถึงพระคุณแม่ และได้แสดงความรัก ความกตัญญู กตเวที กิจกรรมประกอบด้วยกิจกรรมถวายพระพร พิธีมอบเกียรติบัตรแม่ดีเด่น ตัวแทนนักเรียนมอบพวงมาลัยดอกมะลิ ประธานในพิธีและแม่ดีเด่น ณ ศูนย์พัฒนาเด็กเล็ก บ้านโนนเจริญ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62FB595-0D32-9D03-BB41-86D37D17F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2" y="4263446"/>
            <a:ext cx="2222362" cy="1590863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A099D90-9EE6-E8AF-DC7B-095A6590E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687" y="4275971"/>
            <a:ext cx="2121628" cy="1590862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39CC4F18-2D33-E94C-B8B3-0AE69F8F03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508" y="4271459"/>
            <a:ext cx="2157065" cy="1595374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9C278ED5-ADC0-4BBA-5709-ACEE0EBA0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626" y="7339649"/>
            <a:ext cx="2222362" cy="1666395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1508B68E-2177-FAE9-2647-630F49BF7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1" y="7339649"/>
            <a:ext cx="2222362" cy="1666395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C4E3F75C-175E-DE79-F2D9-3437AD8D8B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40" y="7335642"/>
            <a:ext cx="2230758" cy="166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46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586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สิงหาคม 2566 เวลา 09.00 น.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พนักงาน เจ้าหน้าที่เทศบาลตำบลกุดชมภู เป็นประธานในกิจกรรมวันแม่ประจำปี 2566 เพื่อเป็นการปลูกฝังค่านิยมที่ดีงาม ลูกได้สำนึกถึงพระคุณแม่ ได้ตระหนักในหน้าที่ของลูก และได้แสดงออกซึ่งความรัก ความกตัญญู กตเวที กิจกรรมประกอบด้วยกิจกรรมถวายพระพร พิธีมอบเกียรติบัตรแม่ดีเด่นประจำปี 2566 ตัวแทนนักเรียนมอบพวงมาลัยดอกมะลิ ประธานในพิธีและแม่ดีเด่น ณ ศูนย์พัฒนาเด็กเล็ก บ้านดอนสำราญ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31038" y="6094686"/>
            <a:ext cx="74975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11 สิงหาคม 2566 เวลา 14.00 - 15.30 น. เทศบาลตำบลกุดชมภู โดยนายมนตรี ศรีคำภา นายกเทศมนตรีตำบลกุดชมภู นางประยงค์ วงจันทา ท้องถิ่นอำเภอ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พร้อมด้วยคณะผู้บริหาร และพนักงานเทศบาลเข้าร่วมพิธีเจริญพระพุทธมนต์ และปฏิบัติธรรมเจริญสมาธิภาวนา เพื่อถวายพระพรชัยมงคล และถวายพระราชกุศลแด่สมเด็จพระนางเจ้าสิริกิติ์ พระบรมราชินีนาถ พระบรมราชชนนีพันปีหลวง เนื่องในโอกาสมหามงคลวันเฉลิมพระชนมพรรษา (12 สิงหาคม2566) ผ่านสื่ออิเล็กทรอนิกส์ออนไลน์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Zoom Cloud Meeting)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โดยดำเนินการถ่ายทอดสดในรูปแบบออนไลน์จากศูนย์กลางพิธีฯ 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on-site)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วัดเขียนเขต พระอารามหลวง ต.บึงยี่โถ อ.ธัญบุรี จ.ปทุมธานี (ระบบ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Zoom Meeting)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ห้องประชุมเทศบาลตำบลกุดชมภู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dirty="0" err="1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1F1436A-F25E-2DEE-354F-544095BCCD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4" y="4500067"/>
            <a:ext cx="2105093" cy="1578464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D9C0CEB-687D-24A7-336B-066907B59F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24" y="4500067"/>
            <a:ext cx="2105093" cy="157846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22B10D4-BF7E-9789-2098-C666255CD9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89" y="4498754"/>
            <a:ext cx="2105093" cy="1570723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BAEB2B5-242D-9259-4DF3-31AD652DEF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4" y="8082099"/>
            <a:ext cx="1856210" cy="139184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1C383B9-B7AC-5B57-6507-B70211D35A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97" y="8082099"/>
            <a:ext cx="1856210" cy="1391843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DEDA1A09-ECFE-D7DB-A40F-397E715322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530" y="8083629"/>
            <a:ext cx="1856210" cy="139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5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สิงหาคม พ.ศ. 2566 เวลา 07.00 น. 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พร้อมด้วยพนักงาน เจ้าหน้าที่เทศบาลตำบลกุดชมภู ร่วมกิจกรรมเฉลิมพระเกียรติพระนางเจ้าสิริก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ิต์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พระบรมราชินีนาถ พระบรมราชชนนีพันปีหลวง เนื่องในโอกาสวันเฉลิมพระชนมพรรษา 91 พรรษา 12 สิงหาคม 2566 โดย กิจกรรมทำบุญตักบาตรพระสงฆ์และสามเณร และพิธีจุดเทียนถวายพระพรชัยมงคล ณ หอประชุมอำเภอ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84179" y="5582688"/>
            <a:ext cx="749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15 สิงหาคม 2566 เวลา 09.30 น. นายอดิศักดิ์ สา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ประธานสภาเทศบาลตำบลกุดชมภูได้เปิดการประชุมสภาเทศบาลตำบลกุดชมภู สมัยประชุมสามัญประจำปี สมัยที่สาม ครั้งที่หนึ่ง ประจำปี 2566 โดยมีสมาชิกสภาเทศบาลตำบล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กุดชมภูครบองค์ประชุม ในที่ประชุมมี นายมนตรี ศรีคำภา นายกเทศมนตรีตำบลกุดชมภู พร้อมด้วยคณะผู้บริหารฯ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หัวหน้าส่วนราชการ ประชาชนผู้สนใจผู้เข้าร่วมรับฟัง มีระเบียบวาระการประชุม 6 วาระ โดยประชุม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ห้องประชุมสภาเทศบาลตำบลกุดชมภู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BAEFDC8-D266-48F0-35BB-893D838D3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79" y="3990454"/>
            <a:ext cx="2274529" cy="160862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F25697A-3A27-39F7-60EC-50BFAF3C4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0" y="3990453"/>
            <a:ext cx="2408624" cy="1608622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5496E77-1375-5091-7889-6106DF5125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98" y="3990453"/>
            <a:ext cx="2410165" cy="1608622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5580CE9-8794-297D-B95F-0348F6191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3" y="7060016"/>
            <a:ext cx="2276061" cy="1706661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6FC31D7-F611-0673-6BBF-C0F5EFCF1F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46" y="7058348"/>
            <a:ext cx="2276061" cy="170666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326FEA1B-24CC-5778-47B5-AEBF2BFEB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287" y="7058348"/>
            <a:ext cx="2276061" cy="170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067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586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สิงหาคม พ.ศ. 2566 เวลา 09.00 น. นายมนตรี ศรีคำภา นายกเทศมนตรีตำบลกุดชมภู เป็นประธานเปิดโครงการเฝ้าระวัง ป้องกันการแพร่ระบาดโรคโควิด-19 ในเด็กปฐมวัย โดยมีคณะผู้บริหารเทศบาลตำบลกุดชมภู สมาชิกสภาเทศบาลตำบลกุดชมภู พนักงาน เจ้าหน้าที่เทศบาลตำบลกุดชมภู ร่วมเป็นเกียรติในโครงการอบรมในครั้งนี้ เพื่อให้ผู้ปกครองมีความรู้ความเข้าใจเกี่ยวกับเชื้อไวรัสโค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น่า (โควิด - 19 ) ณ ศูนย์พัฒนาเด็กเล็กบ้านโนนเจริญ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41475" y="5894302"/>
            <a:ext cx="74975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สิงหาคม พ.ศ. 2566 เวลา 09.30 น.นายมนตรี ศรีคำภา นายกเทศมนตรีตำบลกุดชมภู เป็นประธานเปิดโครงการลดขยะ ลดโรค ใส่ใจสิ่งแวดล้อม โดยมีคณะผู้บริหารเทศบาลตำบลกุดชมภู สมาชิกสภาเทศบาลตำบลกุดชมภู พนักงาน เจ้าหน้าที่เทศบาลตำบลกุดชมภู ร่วมเป็นเกียรติในโครงการอบรมในครั้งนี้ เพื่อส่งเสริมให้ประชาชนมีการจัดบ้านเรือนให้สะอาดและมีความเรียบร้อย ปลูกจิตสำนึกที่ดีในการคัดแยกขยะ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34D65F0-EC6A-8AAA-6BAC-BF5BD7BE3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5" y="4258118"/>
            <a:ext cx="2128519" cy="1596029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FF8E0B67-3438-B7FF-BB28-24B01876B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66" y="4262171"/>
            <a:ext cx="2123113" cy="159197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2DCCF91-298D-39F0-EAD2-361B069B9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08" y="4248637"/>
            <a:ext cx="2123112" cy="1591975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2F37E694-EF4E-B863-5CC9-EBB3E6AA0F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17" y="7480996"/>
            <a:ext cx="2162753" cy="162169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E0CA0CA4-E95E-C45C-24AE-2E723E0BCA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04" y="7481545"/>
            <a:ext cx="2162753" cy="1621699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025E3EC3-0822-A099-D858-F9E21211B4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846" y="7480996"/>
            <a:ext cx="2162753" cy="16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8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427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8 เดือนสิงหาคม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5586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สิงหาคม พ.ศ. 2566 เวลา 08:30 น. เทศบาลตำบลกุดชมภู โดย นายมนตรี ศรีคำภา นายกเทศมนตรีตำบลกุดชมภู และเจ้าหน้าที่ พนักงานเทศบาลตำบลกุดชมภู ร่วมกับประชาชนในพื้นที่ตัดกิ่งไม้ที่กีดขวางทางจราจร ปรับปรุงภูมิทัศน์ ทำความสะอาดถนน เส้นบ้านห้วยไผ่เชื่อมบ้านคำเม็กตลอดสาย และบริเวณโดยรอบ เพื่อความปลอดภัยในการสัญจรไปมาของประชาชน</a:t>
            </a:r>
          </a:p>
        </p:txBody>
      </p:sp>
      <p:sp>
        <p:nvSpPr>
          <p:cNvPr id="32" name="กล่องข้อความ 31">
            <a:extLst>
              <a:ext uri="{FF2B5EF4-FFF2-40B4-BE49-F238E27FC236}">
                <a16:creationId xmlns:a16="http://schemas.microsoft.com/office/drawing/2014/main" id="{34298CAC-0B4B-913A-4342-CF6A990C69EC}"/>
              </a:ext>
            </a:extLst>
          </p:cNvPr>
          <p:cNvSpPr txBox="1"/>
          <p:nvPr/>
        </p:nvSpPr>
        <p:spPr>
          <a:xfrm>
            <a:off x="51121" y="5687867"/>
            <a:ext cx="7497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สิงหาคม พ.ศ. 2566 เวลา 09.00 น. นายมนตรี ศรีคำภา นายกเทศมนตรีตำบลกุดชมภู เป็นประธานเปิดโครงการหนูน้อย ฟันสวย โดยมีคณะผู้บริหารเทศบาลตำบลกุดชมภู สมาชิกสภาเทศบาลตำบลกุดชมภู กำนันตำบลกุดชมภู พนักงาน เจ้าหน้าที่เทศบาลตำบลกุดชมภู ร่วมเป็นเกียรติในโครงการอบรมในครั้งนี้ เพื่อให้ความรู้เรื่องทันตอนามัยในเด็กก่อนวัยเรียน ณ ศาลากลางบ้านดอนสำราญ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A7F7DD9-6A6B-2524-D755-1D7A8EAAF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3" y="3990454"/>
            <a:ext cx="2406226" cy="160119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F6FD8C8-27B9-7D6D-BC7C-DB61FAF6D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74" y="4023370"/>
            <a:ext cx="2406226" cy="159111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2DC2DE9-E1AF-093F-5037-B2E974BF11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196" y="4023370"/>
            <a:ext cx="2119020" cy="1591115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C879B28-66A9-23C8-D5BB-5F88A064D0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" y="6884894"/>
            <a:ext cx="1924434" cy="144300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8EC1397-46C5-4AB2-192B-2F4FA6FED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45" y="6884894"/>
            <a:ext cx="1924433" cy="1443000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DBB39D8-6B48-0A5E-5745-69CED816A9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67" y="6884894"/>
            <a:ext cx="1924434" cy="1443000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3A62993-5945-3C56-73DE-3EBE76C2A2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" y="8382178"/>
            <a:ext cx="1924434" cy="1309590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20F96095-BE64-F5C0-73EF-C28434BCEE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367" y="8393948"/>
            <a:ext cx="1924434" cy="129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80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5483</TotalTime>
  <Words>2352</Words>
  <Application>Microsoft Office PowerPoint</Application>
  <PresentationFormat>กำหนดเอง</PresentationFormat>
  <Paragraphs>69</Paragraphs>
  <Slides>11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11</vt:i4>
      </vt:variant>
    </vt:vector>
  </HeadingPairs>
  <TitlesOfParts>
    <vt:vector size="19" baseType="lpstr">
      <vt:lpstr>Calibri</vt:lpstr>
      <vt:lpstr>Mitr</vt:lpstr>
      <vt:lpstr>Mitr ExtraLight</vt:lpstr>
      <vt:lpstr>Mitr Light</vt:lpstr>
      <vt:lpstr>TH SarabunPSK</vt:lpstr>
      <vt:lpstr>Calibri Light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203</cp:revision>
  <cp:lastPrinted>2023-09-11T04:42:26Z</cp:lastPrinted>
  <dcterms:created xsi:type="dcterms:W3CDTF">2019-11-10T02:56:05Z</dcterms:created>
  <dcterms:modified xsi:type="dcterms:W3CDTF">2023-09-12T07:57:05Z</dcterms:modified>
</cp:coreProperties>
</file>