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7559675" cy="10691813"/>
  <p:notesSz cx="7285038" cy="10418763"/>
  <p:embeddedFontLst>
    <p:embeddedFont>
      <p:font typeface="Angsana New" pitchFamily="18" charset="-34"/>
      <p:regular r:id="rId17"/>
      <p:bold r:id="rId18"/>
      <p:italic r:id="rId19"/>
      <p:boldItalic r:id="rId20"/>
    </p:embeddedFont>
    <p:embeddedFont>
      <p:font typeface="Calibri Light" pitchFamily="34" charset="0"/>
      <p:regular r:id="rId21"/>
      <p:italic r:id="rId22"/>
    </p:embeddedFont>
    <p:embeddedFont>
      <p:font typeface="Mitr" pitchFamily="2" charset="-34"/>
      <p:regular r:id="rId23"/>
    </p:embeddedFont>
    <p:embeddedFont>
      <p:font typeface="Mitr Light" charset="-34"/>
      <p:regular r:id="rId24"/>
    </p:embeddedFont>
    <p:embeddedFont>
      <p:font typeface="Cordia New" pitchFamily="34" charset="-34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TH SarabunPSK" pitchFamily="34" charset="-34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77B"/>
    <a:srgbClr val="C0D17F"/>
    <a:srgbClr val="009688"/>
    <a:srgbClr val="E77B75"/>
    <a:srgbClr val="DCB022"/>
    <a:srgbClr val="47BBD6"/>
    <a:srgbClr val="2F2F82"/>
    <a:srgbClr val="9FBA77"/>
    <a:srgbClr val="009685"/>
    <a:srgbClr val="E6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90" d="100"/>
          <a:sy n="90" d="100"/>
        </p:scale>
        <p:origin x="-1308" y="1950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71.jpeg"/><Relationship Id="rId2" Type="http://schemas.openxmlformats.org/officeDocument/2006/relationships/image" Target="../media/image1.pn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69.jpeg"/><Relationship Id="rId10" Type="http://schemas.openxmlformats.org/officeDocument/2006/relationships/image" Target="../media/image9.png"/><Relationship Id="rId19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78.jpeg"/><Relationship Id="rId3" Type="http://schemas.openxmlformats.org/officeDocument/2006/relationships/image" Target="../media/image2.png"/><Relationship Id="rId21" Type="http://schemas.openxmlformats.org/officeDocument/2006/relationships/image" Target="../media/image81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77.jpeg"/><Relationship Id="rId2" Type="http://schemas.openxmlformats.org/officeDocument/2006/relationships/image" Target="../media/image1.pn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75.jpeg"/><Relationship Id="rId10" Type="http://schemas.openxmlformats.org/officeDocument/2006/relationships/image" Target="../media/image9.png"/><Relationship Id="rId19" Type="http://schemas.openxmlformats.org/officeDocument/2006/relationships/image" Target="../media/image7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8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86.jpeg"/><Relationship Id="rId2" Type="http://schemas.openxmlformats.org/officeDocument/2006/relationships/image" Target="../media/image1.pn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84.jpeg"/><Relationship Id="rId10" Type="http://schemas.openxmlformats.org/officeDocument/2006/relationships/image" Target="../media/image9.png"/><Relationship Id="rId19" Type="http://schemas.openxmlformats.org/officeDocument/2006/relationships/image" Target="../media/image8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9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92.jpeg"/><Relationship Id="rId2" Type="http://schemas.openxmlformats.org/officeDocument/2006/relationships/image" Target="../media/image1.pn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90.jpeg"/><Relationship Id="rId10" Type="http://schemas.openxmlformats.org/officeDocument/2006/relationships/image" Target="../media/image9.png"/><Relationship Id="rId19" Type="http://schemas.openxmlformats.org/officeDocument/2006/relationships/image" Target="../media/image9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98.jpeg"/><Relationship Id="rId2" Type="http://schemas.openxmlformats.org/officeDocument/2006/relationships/image" Target="../media/image1.pn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96.jpeg"/><Relationship Id="rId10" Type="http://schemas.openxmlformats.org/officeDocument/2006/relationships/image" Target="../media/image9.png"/><Relationship Id="rId19" Type="http://schemas.openxmlformats.org/officeDocument/2006/relationships/image" Target="../media/image10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05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04.jpg"/><Relationship Id="rId2" Type="http://schemas.openxmlformats.org/officeDocument/2006/relationships/image" Target="../media/image1.pn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02.jpeg"/><Relationship Id="rId10" Type="http://schemas.openxmlformats.org/officeDocument/2006/relationships/image" Target="../media/image9.png"/><Relationship Id="rId19" Type="http://schemas.openxmlformats.org/officeDocument/2006/relationships/image" Target="../media/image106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22.jpe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20.jpeg"/><Relationship Id="rId10" Type="http://schemas.openxmlformats.org/officeDocument/2006/relationships/image" Target="../media/image9.pn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28.jpeg"/><Relationship Id="rId2" Type="http://schemas.openxmlformats.org/officeDocument/2006/relationships/image" Target="../media/image1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26.jpeg"/><Relationship Id="rId10" Type="http://schemas.openxmlformats.org/officeDocument/2006/relationships/image" Target="../media/image9.png"/><Relationship Id="rId19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34.jpeg"/><Relationship Id="rId2" Type="http://schemas.openxmlformats.org/officeDocument/2006/relationships/image" Target="../media/image1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32.jpg"/><Relationship Id="rId10" Type="http://schemas.openxmlformats.org/officeDocument/2006/relationships/image" Target="../media/image9.png"/><Relationship Id="rId19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38.jpeg"/><Relationship Id="rId10" Type="http://schemas.openxmlformats.org/officeDocument/2006/relationships/image" Target="../media/image9.png"/><Relationship Id="rId19" Type="http://schemas.openxmlformats.org/officeDocument/2006/relationships/image" Target="../media/image42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44.jpg"/><Relationship Id="rId10" Type="http://schemas.openxmlformats.org/officeDocument/2006/relationships/image" Target="../media/image9.png"/><Relationship Id="rId19" Type="http://schemas.openxmlformats.org/officeDocument/2006/relationships/image" Target="../media/image4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52.jpeg"/><Relationship Id="rId2" Type="http://schemas.openxmlformats.org/officeDocument/2006/relationships/image" Target="../media/image1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50.jpeg"/><Relationship Id="rId10" Type="http://schemas.openxmlformats.org/officeDocument/2006/relationships/image" Target="../media/image9.png"/><Relationship Id="rId19" Type="http://schemas.openxmlformats.org/officeDocument/2006/relationships/image" Target="../media/image5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58.jpeg"/><Relationship Id="rId2" Type="http://schemas.openxmlformats.org/officeDocument/2006/relationships/image" Target="../media/image1.pn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56.jpeg"/><Relationship Id="rId10" Type="http://schemas.openxmlformats.org/officeDocument/2006/relationships/image" Target="../media/image9.png"/><Relationship Id="rId19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64.jpeg"/><Relationship Id="rId2" Type="http://schemas.openxmlformats.org/officeDocument/2006/relationships/image" Target="../media/image1.png"/><Relationship Id="rId16" Type="http://schemas.openxmlformats.org/officeDocument/2006/relationships/image" Target="../media/image63.jp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62.jpeg"/><Relationship Id="rId10" Type="http://schemas.openxmlformats.org/officeDocument/2006/relationships/image" Target="../media/image9.png"/><Relationship Id="rId19" Type="http://schemas.openxmlformats.org/officeDocument/2006/relationships/image" Target="../media/image66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4" y="2560492"/>
            <a:ext cx="7288623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470" y="2659545"/>
            <a:ext cx="7216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 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14.00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มอบหมายให้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มอบเครื่องอุปโภค-บริโภค เช่นน้ำดื่ม อาหารแห้งต่างๆ ให้แก่ผู้สัมผัสกับผู้ติดเชื้อ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สำราญ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 บ้านยอดดอนชี ม.12 บ้านห้วย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ไผ่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19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บ้านทุ่ง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พัฒนา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ม.15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ดอนไม้งาม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รวม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20 ครัวเรือน 24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474" y="5925788"/>
            <a:ext cx="7177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 พฤษภาคม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เวลา 14.00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นายประสงค์ แพทย์เพียร ที่ปรึกษานายกเทศมนตรีตำบลกุด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มอบเครื่องอุปโภค-บริโภค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เช่น  น้ำ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ดื่ม อาหารแห้ง ให้แก่ผู้สัมผัสกับผู้ติด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เชื้อ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4 บ้านหินสูง ม.8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ม่วง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14 บ้านโนนจิก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น้อย           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17 บ้านใหม่นา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คลอง 16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ครัวเรือน 38 ราย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5" y="4326978"/>
            <a:ext cx="2131747" cy="1598810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59" y="4326978"/>
            <a:ext cx="2131747" cy="1598810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83" y="4326978"/>
            <a:ext cx="2131747" cy="1598810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8" y="7557005"/>
            <a:ext cx="2146144" cy="1607372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72" y="7557002"/>
            <a:ext cx="2146148" cy="1607375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13" y="7557005"/>
            <a:ext cx="2135317" cy="16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7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2560491"/>
            <a:ext cx="729290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976" y="2629376"/>
            <a:ext cx="7216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เวลา 10.30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และสมาชิกสภาเทศบาลตำบลกุด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เช่นน้ำดื่ม อาหารแห้ง ให้แก่ผู้ติดเชื้อโควิด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-19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6 บ้านหินลาด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   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7 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หวาย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บ้านดอนสำราญ ม.12 บ้านห้วย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ไผ่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15 บ้านดอนไม้งาม ม.17 บ้านใหม่นาคลอง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จำนวน 18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ครัวเรือน 27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811" y="5990190"/>
            <a:ext cx="7267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พฤษภาคม 2565 เวลา 16.30 น. เป็นต้น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ไป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ได้มอบหมายให้ งาน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อนามัยและสิ่งแวดล้อม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ฉีด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พ่นยาฆ่าเชื้อ ในอาคารสำนักงานเทศบาล สำนักทะเบียนเทศบาลตำบลกุด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เพื่อความปลอดภัยของเจ้าหน้าที่และผู้มาติดต่อราชการ เป็นประจำทุกวันหลังเวลาปิดทำการ ( 16.30 น. )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ขอ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ความร่วมมือประชาชนที่มาส่งสินค้าและขายสินค้า ให้รออยู่ด้านนอกอาคารสำนักงาน เพื่อลดการแพร่ระบาด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ของ         โรคติด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เชื้อโค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วิค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2019 ( โค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วิค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- 19 )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0" y="4537712"/>
            <a:ext cx="1925134" cy="144184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50" y="4537712"/>
            <a:ext cx="1925134" cy="1441845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44" y="4537712"/>
            <a:ext cx="1925133" cy="144184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7" y="7918549"/>
            <a:ext cx="2145270" cy="135483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39" y="7918549"/>
            <a:ext cx="1960798" cy="135483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1" y="7918549"/>
            <a:ext cx="2079918" cy="13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8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2560491"/>
            <a:ext cx="7292905" cy="707137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673" y="2608110"/>
            <a:ext cx="6979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26 พฤษภาคม 2565 เวลา 08.30 น.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ประธานเปิดโครงการท้องถิ่นปลูกป่าเฉลิมพระเกียรติ "ท้องถิ่น สร้างป่า รักษ์น้ำ" เพื่อเป็นการอนุรักษ์และฟื้นฟูทรัพยากรป่าไม้ของชาติ ให้เกิดความอุดมสมบูรณ์ ลดภาวะเรือนกระจก ลดภาวะโลกร้อน พร้อมด้วยคณะผู้บริหาร ฯ 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เป็นผู้กล่าวรายงานวัตถุประสงค์ในการจัดงาน นายอดิศักดิ์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สุข ประธานสภาเทศบาลตำบล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ทั้ง สมาชิกสภาเทศบาลฯ กำนันฯ ผู้ใหญ่บ้าน นักเรียน นักศึกษา 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ม.และประชาชนในพื้นที่โดยมีผู้เข้าร่วมโครงการประมาณ 200 คน ณ บริเวณสระน้ำ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โคกสระน้ำ               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โนนม่วง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5" y="5110229"/>
            <a:ext cx="2326943" cy="150018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75" y="5122104"/>
            <a:ext cx="1999298" cy="1500182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44" y="5206688"/>
            <a:ext cx="2150900" cy="1379973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5" y="6675471"/>
            <a:ext cx="2321063" cy="1292875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64" y="6675470"/>
            <a:ext cx="1957610" cy="1292875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44" y="6675471"/>
            <a:ext cx="2150900" cy="1292874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4" y="8038335"/>
            <a:ext cx="2303413" cy="1295669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18" y="8038335"/>
            <a:ext cx="1955755" cy="1295669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45" y="8038335"/>
            <a:ext cx="2150900" cy="12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3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2560491"/>
            <a:ext cx="729290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09" y="2693174"/>
            <a:ext cx="7130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26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น. เป็นต้น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ไป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ม.ดำเนินกิจกรรมการฉีด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 ตามโครงการป้องกันและควบคุม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โรคไข้เลือดออก ม.12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บ้านห้วยไผ่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" y="3739978"/>
            <a:ext cx="2141238" cy="160592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6" y="3739978"/>
            <a:ext cx="2141237" cy="160592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05" y="3739978"/>
            <a:ext cx="1930771" cy="16059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059" y="5409704"/>
            <a:ext cx="6749564" cy="22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27 พฤษภาคม 2565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เวลา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13.30 น. 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โดยนายมนตรี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มอบหมายให้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 นางอุดม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สีพาย นางเสริม  โพธิ์ไทร 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เจ้าหน้าที่เทศบาลตำบล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 มอบน้ำดื่ม อาหารแห้ง ให้แก่ผู้ติดเชื้อ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      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หมู่บ้าน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 บ้านยอดดอนชี ม.4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สูง 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บ้านโนนเจริญ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18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โพธิ์ 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11 ครัวเรือน 13 ราย</a:t>
            </a:r>
          </a:p>
          <a:p>
            <a:endParaRPr lang="th-TH" dirty="0"/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2" y="7394702"/>
            <a:ext cx="2162164" cy="161937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77" y="7394703"/>
            <a:ext cx="2132159" cy="1596898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34" y="7415034"/>
            <a:ext cx="2135017" cy="15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6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2560491"/>
            <a:ext cx="7194423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760" y="2763182"/>
            <a:ext cx="7130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27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น. เป็นต้น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ไป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ม.ดำเนินกิจกรรมการฉีด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 ตามโครงการป้องกันและควบคุม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โรค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ไข้เลือดออก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ม.16 บ้าน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198187" y="5836964"/>
            <a:ext cx="700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น. เป็นต้น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ไป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 ดำเนิน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เพื่อกำจัดยุงลายตามโครงการป้องกันและ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ควบคุมโรค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ไข้เลือดออก หมู่ที่ 4 บ้านหินสูง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3840007"/>
            <a:ext cx="2137559" cy="160316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59" y="3840007"/>
            <a:ext cx="2137558" cy="1603169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59" y="3828132"/>
            <a:ext cx="2137558" cy="1603169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8" y="6934359"/>
            <a:ext cx="2122033" cy="1591525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59" y="6910610"/>
            <a:ext cx="2137558" cy="1603169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59" y="6889526"/>
            <a:ext cx="2193781" cy="16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7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" y="2560491"/>
            <a:ext cx="7270250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79" y="2653110"/>
            <a:ext cx="7043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30 พฤษภาคม 2565 เวลา 09.30 น. นายอดิศักดิ์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สุข ประธานสภา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ได้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เปิดการประชุมสภาเทศบาลตำบลกุด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สมัยประชุมสามัญประจำปี สมัยที่สอง ครั้งที่หนึ่ง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ประจำปี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โดยมีสมาชิกสภาเทศบาลตำบลกุด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เข้าร่วมประชุมและ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พร้อมด้วยคณะผู้บริหารฯ หัวหน้าส่วนราชการ ผู้สนใจผู้เข้าร่วมรับฟัง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โดยมี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ระเบียบวาระการประชุม 6 วาระ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ณ ห้องประชุมเทศบาลตำบลกุด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167081" y="6063515"/>
            <a:ext cx="7124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เวลา 13.30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มอบหมายให้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พร้อมด้วย                 นางยุคนธร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ทรา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รมย์ หัวหน้าฝ่ายปกครอง พนักงาน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เจ้าหน้าที่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            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เช่น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น้ำดื่ม อาหารแห้ง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ให้แก่ผู้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5 บ้านแก่งเจริญ ม.9 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สำราญ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6 บ้านหินลาด ม.17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ใหม่นา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คลอง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12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บ้านห้วย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ไผ่ ม.8 บ้านโนนม่วง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19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บ้านทุ่ง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พัฒนา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sz="2000" smtClean="0">
                <a:latin typeface="TH SarabunPSK" pitchFamily="34" charset="-34"/>
                <a:cs typeface="TH SarabunPSK" pitchFamily="34" charset="-34"/>
              </a:rPr>
              <a:t>บ้านดอน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ไม้งาม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รวม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27 ครัวเรือน 31 ราย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1" y="4585211"/>
            <a:ext cx="2136610" cy="15076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04" y="4592102"/>
            <a:ext cx="1917954" cy="150760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84" y="4585211"/>
            <a:ext cx="1684685" cy="1507607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1" y="7982599"/>
            <a:ext cx="2136610" cy="129401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1" y="7981241"/>
            <a:ext cx="1917955" cy="1295373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16" y="7981241"/>
            <a:ext cx="1684685" cy="12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2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2560491"/>
            <a:ext cx="7314170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92" y="2678118"/>
            <a:ext cx="7043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31 พฤษภาคม 2565 เวลา 09.00 น.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ประธานเปิดโครงการ/กิจกรรมขับเคลื่อนการป้องกันอาชญากรรมบริบทชุมชนเกษตรกรรม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โครงการ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เพื่อนบ้านเตือนภัย (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Neighborhood crime watch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พร้อมด้วยคณะผู้บริหารฯ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      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เป็นผู้กล่าวรายงานวัตถุประสงค์ในการจัดงาน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อดิศักดิ์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สุข ประธานสภาเทศบาลตำบลกุด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พร้อมทั้งสมาชิก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สภาเทศบาลฯ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ผู้ใหญ่บ้าน          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ณ ห้องประชุมเทศบาลตำบลกุด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204393" y="6097882"/>
            <a:ext cx="7124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31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เวลา 09.30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มอบหมาย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 นายประสงค์ แพทย์เพียร ที่ปรึกษานายกเทศมนตรีตำบลกุด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นายพิทักษ์ วิไลศรี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รอง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ประธานสภาเทศบาลตำบลกุด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ด้วย 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เดินรณรงค์วันงดสูบบุหรี่โลก (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World No Tobacco Day)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สร้างการรับรู้ให้แก่ผู้ประกอบการร้านค้าและประชาชนในพื้นที่ตำบลกุด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ลด ละ เลิกบุหรี่ เพื่อตัวคุณเองและคนที่คุณรัก</a:t>
            </a: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9" y="4892987"/>
            <a:ext cx="2043131" cy="1149261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9" y="4892989"/>
            <a:ext cx="2043129" cy="1149260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11" y="4892989"/>
            <a:ext cx="2047516" cy="1151728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1" y="7718501"/>
            <a:ext cx="2200135" cy="1591754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5" y="7718501"/>
            <a:ext cx="2198684" cy="1591754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66" y="7718501"/>
            <a:ext cx="2086492" cy="15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2560492"/>
            <a:ext cx="73123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595" y="2659545"/>
            <a:ext cx="7216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5 พฤษภาคม 2565 เวลา 10.30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         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ประสงค์ แพทย์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เพียร 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ปรึกษานายกเทศบาลตำบล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มอบเครื่องอุปโภค-บริโภค เช่นน้ำดื่ม อาหารแห้งต่างๆ ให้แก่ผู้สัมผัสกับผู้ติด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เชื้อ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6 หมู่บ้าน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ม.3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บ้านโชค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อำนวย ม.6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บ้านหินลาด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ม.13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เจริญ ม.15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บ้านดอนไม้งาม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ม.18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โพธิ์ ม.19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บ้านทุ่งพัฒนา จำนวน 14 ครัวเรือน 20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423" y="6167434"/>
            <a:ext cx="7177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เวลา 13.30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มอบเครื่องอุปโภค-บริโภค เช่นน้ำดื่ม อาหารแห้ง ให้แก่ผู้สัมผัสกับผู้ติดเชื้อ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3 บ้านโชคอำนวย ม.7 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หวาย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บ้านดอนสำราญ ม.11 บ้านกุด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จำนวน 12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ครัวเรือน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21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ราย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2" y="4598537"/>
            <a:ext cx="2094773" cy="156889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93" y="4598537"/>
            <a:ext cx="2094772" cy="156889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4598537"/>
            <a:ext cx="2120776" cy="158837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7" y="7774900"/>
            <a:ext cx="2081613" cy="1559042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1" y="7774900"/>
            <a:ext cx="2081614" cy="1559042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40" y="7774900"/>
            <a:ext cx="2081614" cy="155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6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560491"/>
            <a:ext cx="7264873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266" y="2646218"/>
            <a:ext cx="7216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งานไฟฟ้า กองช่าง 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มอบหมายจาก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ผู้บังคับบัญชา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ให้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ออกปฏิบัติภารกิจ ซ่อม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แซ่ม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ไฟฟ้า หมู่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12 บ้านห้วยไผ่ และหมู่ 2 บ้านคำเม็ก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5165" y="5441182"/>
            <a:ext cx="717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10 พฤษภาคม 2565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ร่วมกับศูนย์พัฒนาคุณภาพชีวิตและส่งเสริมอาชีพผู้สูงอายุตำบลกุด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ประสงค์ แพทย์เพียร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ที่ปรึกษานายกเทศมนตรี                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สมาชิกสภาเทศบาลฯ และพนักงาน 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 มอบ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วัสดุ            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จำเป็นในการดูแลผู้สูงอายุที่มีภาวะพึ่งพิงและบุคคลอื่นที่มีภาวะพึ่งพิง จำนวน 7 หมู่บ้าน จำนวน 14 ราย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ม.2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บ้านคำเม็ก จำนวน 3 ราย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ม.8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บ้านโนนม่วง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12 บ้านห้วยไผ่ จำนวน 3 ราย ม.11 บ้านกุด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จำนวน 2 ราย ม.10 จำนวน 1 ราย ม.7 จำนวน 1 ราย ม.6 จำนวน 1 ราย ม.9 จำนวน 3 ราย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6" y="3655064"/>
            <a:ext cx="1345768" cy="1796853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3" y="3668078"/>
            <a:ext cx="1344915" cy="1795714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88" y="3666939"/>
            <a:ext cx="1344915" cy="1795714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1" y="3679953"/>
            <a:ext cx="1344062" cy="1794575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4" y="7687951"/>
            <a:ext cx="2033017" cy="1522645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84" y="7687951"/>
            <a:ext cx="2033017" cy="1522645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79" y="7687950"/>
            <a:ext cx="2033017" cy="15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2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4" y="2560491"/>
            <a:ext cx="7288623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09" y="2586844"/>
            <a:ext cx="72161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11 พฤษภาคม 2565 เวลา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10.00 น.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ศูนย์พัฒนาคุณภาพชีวิตและส่งเสริมอาชีพผู้สูงอายุตำบลกุด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 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นายประสงค์ แพทย์เพียร ที่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ปรึกษานายกเทศมนตรี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เป็นตัวแทนมอบ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วัสดุที่จำเป็นในการดูแล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ผู้สูงอายุ 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มีภาวะพึ่งพิงและบุคคลอื่นที่มีภาวะพึ่งพิง จำนวน 4 หมู่บ้าน จำนวน 8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ราย ม.2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บ้านยอดดอนชี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ราย ม.4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บ้านหินสูง จำนวน 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ราย ม.5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บ้านแก่งเจริญ จำนวน 2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ราย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บ้านโนนเจริญ จำนวน 1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742" y="6507682"/>
            <a:ext cx="7177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12 พฤษภาคม 2565 เวลา 09:30 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.นาย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พร้อมด้วยคณะผู้บริหาร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เทศบาลฯ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และเจ้าหน้าที่พนักงานเทศบาลตำบลกุด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ประชาชนในพื้นที่ตัดกิ่งไม้ที่กีดขวางทางจราจร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ทำความ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สะอาด เก็บขยะบริเวณข้างทางและความปลอดภัยในการสัญจรไปมาของ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ประชาชน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1" y="5046387"/>
            <a:ext cx="2046157" cy="146129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48" y="5058263"/>
            <a:ext cx="2135840" cy="146129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63" y="5070139"/>
            <a:ext cx="2433229" cy="146129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0" y="7831121"/>
            <a:ext cx="2087987" cy="147913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47" y="7831121"/>
            <a:ext cx="2121007" cy="147913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7" y="7831122"/>
            <a:ext cx="2115012" cy="14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8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9" y="2560491"/>
            <a:ext cx="7280882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343" y="2618743"/>
            <a:ext cx="7216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17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น.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ผู้นำชุมชน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ม.ดำเนินกิจกรรมฉีดพ่น หมอกควัน เพื่อกำจัดยุงลายตามโครงการป้องกัน และควบคุมโรคไข้เลือดออก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หมู่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ที่ 8 บ้านโนนม่วง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335" y="5368502"/>
            <a:ext cx="7177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17 พฤษภาคม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มอบหมาย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พร้อมด้วยสมาชิก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เช่น         น้ำ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ดื่ม อาหารแห้ง ให้แก่ผู้สัมผัสกับผู้ติด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เชื้อ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 บ้านยอดดอนชี ม.4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สูง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แก่งเจริญ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6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ลาด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บ้านโนนเจริญ ม.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14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บ้านโนนจิก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น้อย ม.19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บ้านทุ่งพัฒนา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จำนวน 20 ครัวเรือน  22 ราย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3" y="3602507"/>
            <a:ext cx="2042127" cy="174339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42" y="3610454"/>
            <a:ext cx="1999063" cy="1735452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93" y="3610454"/>
            <a:ext cx="2031530" cy="173545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2" y="7354994"/>
            <a:ext cx="2216950" cy="1684106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64" y="7366869"/>
            <a:ext cx="2090695" cy="1672231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7366870"/>
            <a:ext cx="2126464" cy="16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0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452255"/>
            <a:ext cx="7264873" cy="707175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008" y="2586844"/>
            <a:ext cx="7216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18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ดำเนิน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 ตามโครงการป้องกัน และควบคุมโรคไข้เลือดออก หมู่ที่ 3 บ้านโชค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อำนวย 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899" y="5368502"/>
            <a:ext cx="7177225" cy="22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19 พฤษภาคม 2565 นายสม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มาฏฐ์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โพธิ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นายอำเภอ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เป็นประธานในพิธีทำบุญตักบาตรถนนสายวัฒนธรรมตำบลกุด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เพื่อการสังคมสงเคราะห์และการสาธารณ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สงเคราะห์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 MOU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พลังบวร      1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 วัด 1 ถนน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สายวัฒนธรรม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คลังยาและอาหารขจัดความ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ยากจนพัฒนา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คนทุกช่วงวัยไม่ทิ้ง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ใคร         ไว้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ข้างหลัง โดยมี นายมนตรี ศรีคำภา 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เป็นผู้กล่าววัตถุประสงค์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ของ              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จัดงานในครั้งนี้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พร้อมด้วยคณะผู้บริหารฯ 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สมาชิกสภาเทศบาลฯ พนักงาน เจ้าหน้าที่ 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อัมพ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ม่วง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หาร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8" y="3602507"/>
            <a:ext cx="2100180" cy="157513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10" y="3602507"/>
            <a:ext cx="2100182" cy="157513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61" y="3602506"/>
            <a:ext cx="2100180" cy="157513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0" y="7680522"/>
            <a:ext cx="2105890" cy="147535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9" y="7678426"/>
            <a:ext cx="1922383" cy="147745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0" y="7670263"/>
            <a:ext cx="2357021" cy="14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1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9" y="2452255"/>
            <a:ext cx="7276749" cy="7071753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077" y="2576211"/>
            <a:ext cx="7216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20 พฤษภาคม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นายประสงค์ แพทย์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เพียร 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ปรึกษานายกเทศมนตรีตำบลกุด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เช่นน้ำดื่ม อาหารแห้ง ให้แก่ผู้สัมผัสกับผู้ติด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เชื้อ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4 บ้านหินสูง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7 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หวย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8 บ้านโนนม่วง ม.9 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สำราญ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15 บ้านดอนไม้งาม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17 บ้านใหม่นา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คลอง จำนวน 9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ครัวเรือน 14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38" y="6116680"/>
            <a:ext cx="7177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20 พฤษภาคม 2565 เวลา 09.30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 ดำเนินกิจกรรมการฉีด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เพื่อกำจัดยุงลายตามโครงการป้องกันและควบคุมโรคไข้เลือดออก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ม.13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เจริญ 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8" y="4466462"/>
            <a:ext cx="2101049" cy="1575787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91" y="4474503"/>
            <a:ext cx="2093235" cy="1567746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2" y="4466461"/>
            <a:ext cx="2103973" cy="1575788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3" y="7399087"/>
            <a:ext cx="2123352" cy="1592513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39" y="7399087"/>
            <a:ext cx="2123351" cy="1592513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08" y="7399087"/>
            <a:ext cx="2082082" cy="15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7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2560491"/>
            <a:ext cx="7271639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976" y="2703807"/>
            <a:ext cx="7216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เวลา 10.30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และสมาชิกสภาเทศบาลตำบลกุด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เช่นน้ำดื่ม อาหารแห้ง ให้แก่ผู้ติดเชื้อโควิด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-19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 บ้ายอดดอนชี 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   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3 บ้านโชค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อำนวย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5 บ้านแก่งเจริญ ม.12 บ้านห้วย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ไผ่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18 บ้านโนนโพธิ์ ม.19 บ้านทุ่ง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พัฒนา              จำนวน 14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ครัวเรือน 20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468" y="6267139"/>
            <a:ext cx="7267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วลา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09.30 น. เป็นต้น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ไป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 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 ดำเนิน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 ตามโครงการป้องกันและควบคุม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โรคไข้เลือดออก ม.17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บ้านใหม่นาคลอง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หาร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7" y="4608963"/>
            <a:ext cx="2133510" cy="159791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1" y="4606673"/>
            <a:ext cx="2136570" cy="160020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22" y="4608963"/>
            <a:ext cx="2133510" cy="1597911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9" y="7431211"/>
            <a:ext cx="2080518" cy="156038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2" y="7431211"/>
            <a:ext cx="2136570" cy="1560389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22" y="7431210"/>
            <a:ext cx="2080518" cy="156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5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 เดือนพฤษภาคม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2560491"/>
            <a:ext cx="7282271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09" y="2629376"/>
            <a:ext cx="7216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23 พฤษภาคม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2565 งานไฟฟ้า กองช่าง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ได้รับมอบหมายจากผู้บังคับบัญชา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ให้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ออกปฏิบัติภารกิจ ซ่อม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แซ่ม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ไฟฟ้า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ม.7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หวาย ม.1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บ้านยอดดอน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ชี และ ม.9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บ้านดอนสำราญ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602" y="5787479"/>
            <a:ext cx="7267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พฤษภาคม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เวลา 09.30 น. เป็นต้น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ไป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รพ.สต.กุด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ผู้นำ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ชุมชน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ม.ดำเนินกิจกรรมการฉีด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พ่นหมอก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ควัน เพื่อกำจัดยุงลายตามโครงการป้องกันและ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ควบคุม        โรค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ไข้เลือดออก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ม.2 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คำเม็ก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1" y="3602507"/>
            <a:ext cx="1505177" cy="2009694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20" y="3602507"/>
            <a:ext cx="1505177" cy="2009694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81" y="3602507"/>
            <a:ext cx="1503921" cy="2009694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26" y="3602507"/>
            <a:ext cx="1505178" cy="2009694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8" y="7016941"/>
            <a:ext cx="2051857" cy="1538892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5" y="7016938"/>
            <a:ext cx="2051860" cy="1538895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34" y="7018950"/>
            <a:ext cx="2049177" cy="15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8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4802</TotalTime>
  <Words>3093</Words>
  <Application>Microsoft Office PowerPoint</Application>
  <PresentationFormat>กำหนดเอง</PresentationFormat>
  <Paragraphs>137</Paragraphs>
  <Slides>15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9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25" baseType="lpstr">
      <vt:lpstr>Arial</vt:lpstr>
      <vt:lpstr>Angsana New</vt:lpstr>
      <vt:lpstr>Mitr Regular</vt:lpstr>
      <vt:lpstr>Calibri Light</vt:lpstr>
      <vt:lpstr>Mitr</vt:lpstr>
      <vt:lpstr>Mitr Light</vt:lpstr>
      <vt:lpstr>Cordia New</vt:lpstr>
      <vt:lpstr>Calibri</vt:lpstr>
      <vt:lpstr>TH SarabunPSK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Win7 Pro</cp:lastModifiedBy>
  <cp:revision>416</cp:revision>
  <cp:lastPrinted>2022-06-09T04:20:05Z</cp:lastPrinted>
  <dcterms:created xsi:type="dcterms:W3CDTF">2019-11-10T02:56:05Z</dcterms:created>
  <dcterms:modified xsi:type="dcterms:W3CDTF">2022-06-09T09:27:00Z</dcterms:modified>
</cp:coreProperties>
</file>